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6"/>
  </p:notesMasterIdLst>
  <p:handoutMasterIdLst>
    <p:handoutMasterId r:id="rId7"/>
  </p:handoutMasterIdLst>
  <p:sldIdLst>
    <p:sldId id="280"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792" userDrawn="1">
          <p15:clr>
            <a:srgbClr val="A4A3A4"/>
          </p15:clr>
        </p15:guide>
        <p15:guide id="2" pos="3144" userDrawn="1">
          <p15:clr>
            <a:srgbClr val="A4A3A4"/>
          </p15:clr>
        </p15:guide>
        <p15:guide id="3" orient="horz" pos="96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15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C4B1156A-380E-4F78-BDF5-A606A8083BF9}">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37CE84F3-28C3-443E-9E96-99CF82512B78}" styleName="Dark Style 1 - Accent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D03447BB-5D67-496B-8E87-E561075AD55C}" styleName="Dark Style 1 - Accent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929F9F4-4A8F-4326-A1B4-22849713DDAB}" styleName="Dark Style 1 - Accent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76" autoAdjust="0"/>
    <p:restoredTop sz="93204" autoAdjust="0"/>
  </p:normalViewPr>
  <p:slideViewPr>
    <p:cSldViewPr snapToGrid="0">
      <p:cViewPr varScale="1">
        <p:scale>
          <a:sx n="100" d="100"/>
          <a:sy n="100" d="100"/>
        </p:scale>
        <p:origin x="912" y="84"/>
      </p:cViewPr>
      <p:guideLst>
        <p:guide orient="horz" pos="792"/>
        <p:guide pos="3144"/>
        <p:guide orient="horz" pos="960"/>
      </p:guideLst>
    </p:cSldViewPr>
  </p:slideViewPr>
  <p:outlineViewPr>
    <p:cViewPr>
      <p:scale>
        <a:sx n="33" d="100"/>
        <a:sy n="33" d="100"/>
      </p:scale>
      <p:origin x="0" y="-11942"/>
    </p:cViewPr>
  </p:outlineViewPr>
  <p:notesTextViewPr>
    <p:cViewPr>
      <p:scale>
        <a:sx n="1" d="1"/>
        <a:sy n="1" d="1"/>
      </p:scale>
      <p:origin x="0" y="0"/>
    </p:cViewPr>
  </p:notesTextViewPr>
  <p:sorterViewPr>
    <p:cViewPr varScale="1">
      <p:scale>
        <a:sx n="1" d="1"/>
        <a:sy n="1" d="1"/>
      </p:scale>
      <p:origin x="0" y="0"/>
    </p:cViewPr>
  </p:sorterViewPr>
  <p:notesViewPr>
    <p:cSldViewPr snapToGrid="0" showGuides="1">
      <p:cViewPr varScale="1">
        <p:scale>
          <a:sx n="58" d="100"/>
          <a:sy n="58" d="100"/>
        </p:scale>
        <p:origin x="3240" y="5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13" Type="http://schemas.microsoft.com/office/2018/10/relationships/authors" Target="authors.xml"/><Relationship Id="rId3" Type="http://schemas.openxmlformats.org/officeDocument/2006/relationships/customXml" Target="../customXml/item3.xml"/><Relationship Id="rId7" Type="http://schemas.openxmlformats.org/officeDocument/2006/relationships/handoutMaster" Target="handoutMasters/handoutMaster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CAE72A9-67A2-4FB1-BBF6-740F2C2EAAB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127B748C-466C-45D8-970C-D4FB4FE80CD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58ABBF3-49A8-4B3F-9773-22E67695BB12}" type="datetimeFigureOut">
              <a:rPr lang="en-US" smtClean="0"/>
              <a:t>4/30/2025</a:t>
            </a:fld>
            <a:endParaRPr lang="en-US" dirty="0"/>
          </a:p>
        </p:txBody>
      </p:sp>
      <p:sp>
        <p:nvSpPr>
          <p:cNvPr id="4" name="Footer Placeholder 3">
            <a:extLst>
              <a:ext uri="{FF2B5EF4-FFF2-40B4-BE49-F238E27FC236}">
                <a16:creationId xmlns:a16="http://schemas.microsoft.com/office/drawing/2014/main" id="{EAA8C23F-271A-4B7C-87EC-108046165C72}"/>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D3E7ABF6-4152-4126-AC20-23B44A3111A4}"/>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BEB6193-5AA7-489B-8575-00593FC261DE}" type="slidenum">
              <a:rPr lang="en-US" smtClean="0"/>
              <a:t>‹#›</a:t>
            </a:fld>
            <a:endParaRPr lang="en-US" dirty="0"/>
          </a:p>
        </p:txBody>
      </p:sp>
    </p:spTree>
    <p:extLst>
      <p:ext uri="{BB962C8B-B14F-4D97-AF65-F5344CB8AC3E}">
        <p14:creationId xmlns:p14="http://schemas.microsoft.com/office/powerpoint/2010/main" val="130540547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44AAC2B-A50D-4386-849A-6B59FB991B4C}" type="datetimeFigureOut">
              <a:rPr lang="en-US" smtClean="0"/>
              <a:t>4/30/2025</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0895658-EA1F-4910-80AB-4DA76E167475}" type="slidenum">
              <a:rPr lang="en-US" smtClean="0"/>
              <a:t>‹#›</a:t>
            </a:fld>
            <a:endParaRPr lang="en-US" dirty="0"/>
          </a:p>
        </p:txBody>
      </p:sp>
    </p:spTree>
    <p:extLst>
      <p:ext uri="{BB962C8B-B14F-4D97-AF65-F5344CB8AC3E}">
        <p14:creationId xmlns:p14="http://schemas.microsoft.com/office/powerpoint/2010/main" val="34147731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8A3F21-EBC9-F2AF-3B2D-16013ABCB15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A7AA886-6D15-7E4E-7E01-7E60BED1FE2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0F02E5B-C6C3-D63E-6D44-A52758B5523D}"/>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CB5C10FC-A58C-F941-EEEB-37E60E772030}"/>
              </a:ext>
            </a:extLst>
          </p:cNvPr>
          <p:cNvSpPr>
            <a:spLocks noGrp="1"/>
          </p:cNvSpPr>
          <p:nvPr>
            <p:ph type="sldNum" sz="quarter" idx="5"/>
          </p:nvPr>
        </p:nvSpPr>
        <p:spPr/>
        <p:txBody>
          <a:bodyPr/>
          <a:lstStyle/>
          <a:p>
            <a:fld id="{10895658-EA1F-4910-80AB-4DA76E167475}" type="slidenum">
              <a:rPr lang="en-US" smtClean="0"/>
              <a:t>1</a:t>
            </a:fld>
            <a:endParaRPr lang="en-US" dirty="0"/>
          </a:p>
        </p:txBody>
      </p:sp>
    </p:spTree>
    <p:extLst>
      <p:ext uri="{BB962C8B-B14F-4D97-AF65-F5344CB8AC3E}">
        <p14:creationId xmlns:p14="http://schemas.microsoft.com/office/powerpoint/2010/main" val="53140653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0.svg"/><Relationship Id="rId2" Type="http://schemas.openxmlformats.org/officeDocument/2006/relationships/image" Target="../media/image19.png"/><Relationship Id="rId1" Type="http://schemas.openxmlformats.org/officeDocument/2006/relationships/slideMaster" Target="../slideMasters/slideMaster1.xml"/><Relationship Id="rId5" Type="http://schemas.openxmlformats.org/officeDocument/2006/relationships/image" Target="../media/image26.svg"/><Relationship Id="rId4" Type="http://schemas.openxmlformats.org/officeDocument/2006/relationships/image" Target="../media/image25.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7.sv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1.xml"/><Relationship Id="rId6" Type="http://schemas.openxmlformats.org/officeDocument/2006/relationships/image" Target="../media/image13.svg"/><Relationship Id="rId5" Type="http://schemas.openxmlformats.org/officeDocument/2006/relationships/image" Target="../media/image12.png"/><Relationship Id="rId4"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image" Target="../media/image13.svg"/><Relationship Id="rId7" Type="http://schemas.openxmlformats.org/officeDocument/2006/relationships/image" Target="../media/image17.svg"/><Relationship Id="rId2" Type="http://schemas.openxmlformats.org/officeDocument/2006/relationships/image" Target="../media/image12.png"/><Relationship Id="rId1" Type="http://schemas.openxmlformats.org/officeDocument/2006/relationships/slideMaster" Target="../slideMasters/slideMaster1.xml"/><Relationship Id="rId6" Type="http://schemas.openxmlformats.org/officeDocument/2006/relationships/image" Target="../media/image16.png"/><Relationship Id="rId5" Type="http://schemas.openxmlformats.org/officeDocument/2006/relationships/image" Target="../media/image15.svg"/><Relationship Id="rId10" Type="http://schemas.openxmlformats.org/officeDocument/2006/relationships/image" Target="../media/image5.png"/><Relationship Id="rId4" Type="http://schemas.openxmlformats.org/officeDocument/2006/relationships/image" Target="../media/image14.png"/><Relationship Id="rId9" Type="http://schemas.openxmlformats.org/officeDocument/2006/relationships/image" Target="../media/image2.sv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Master" Target="../slideMasters/slideMaster1.xml"/><Relationship Id="rId6" Type="http://schemas.openxmlformats.org/officeDocument/2006/relationships/image" Target="../media/image22.svg"/><Relationship Id="rId5" Type="http://schemas.openxmlformats.org/officeDocument/2006/relationships/image" Target="../media/image21.png"/><Relationship Id="rId4" Type="http://schemas.openxmlformats.org/officeDocument/2006/relationships/image" Target="../media/image20.sv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7.svg"/><Relationship Id="rId7" Type="http://schemas.openxmlformats.org/officeDocument/2006/relationships/image" Target="../media/image24.svg"/><Relationship Id="rId2" Type="http://schemas.openxmlformats.org/officeDocument/2006/relationships/image" Target="../media/image16.png"/><Relationship Id="rId1" Type="http://schemas.openxmlformats.org/officeDocument/2006/relationships/slideMaster" Target="../slideMasters/slideMaster1.xml"/><Relationship Id="rId6" Type="http://schemas.openxmlformats.org/officeDocument/2006/relationships/image" Target="../media/image23.png"/><Relationship Id="rId5" Type="http://schemas.openxmlformats.org/officeDocument/2006/relationships/image" Target="../media/image13.svg"/><Relationship Id="rId4" Type="http://schemas.openxmlformats.org/officeDocument/2006/relationships/image" Target="../media/image12.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26.svg"/><Relationship Id="rId4" Type="http://schemas.openxmlformats.org/officeDocument/2006/relationships/image" Target="../media/image25.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chemeClr val="accent2"/>
        </a:solidFill>
        <a:effectLst/>
      </p:bgPr>
    </p:bg>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E9AF4D7D-42EC-4F30-296A-81B05C4E7D57}"/>
              </a:ext>
              <a:ext uri="{C183D7F6-B498-43B3-948B-1728B52AA6E4}">
                <adec:decorative xmlns:adec="http://schemas.microsoft.com/office/drawing/2017/decorative" val="1"/>
              </a:ext>
            </a:extLst>
          </p:cNvPr>
          <p:cNvGrpSpPr/>
          <p:nvPr userDrawn="1"/>
        </p:nvGrpSpPr>
        <p:grpSpPr>
          <a:xfrm>
            <a:off x="0" y="0"/>
            <a:ext cx="6843092" cy="6858000"/>
            <a:chOff x="0" y="0"/>
            <a:chExt cx="6843092" cy="6858000"/>
          </a:xfrm>
        </p:grpSpPr>
        <p:sp>
          <p:nvSpPr>
            <p:cNvPr id="344" name="Rectangle 343">
              <a:extLst>
                <a:ext uri="{FF2B5EF4-FFF2-40B4-BE49-F238E27FC236}">
                  <a16:creationId xmlns:a16="http://schemas.microsoft.com/office/drawing/2014/main" id="{0685D98A-CA5A-4C48-9AEB-4C1A201237A1}"/>
                </a:ext>
              </a:extLst>
            </p:cNvPr>
            <p:cNvSpPr/>
            <p:nvPr userDrawn="1"/>
          </p:nvSpPr>
          <p:spPr>
            <a:xfrm>
              <a:off x="2021206" y="4828032"/>
              <a:ext cx="2029968" cy="202996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A1F97041-3EE3-4F17-990B-3AC264934EF0}"/>
                </a:ext>
              </a:extLst>
            </p:cNvPr>
            <p:cNvSpPr/>
            <p:nvPr userDrawn="1"/>
          </p:nvSpPr>
          <p:spPr>
            <a:xfrm>
              <a:off x="0" y="0"/>
              <a:ext cx="2029968" cy="2029968"/>
            </a:xfrm>
            <a:custGeom>
              <a:avLst/>
              <a:gdLst>
                <a:gd name="connsiteX0" fmla="*/ 0 w 1828800"/>
                <a:gd name="connsiteY0" fmla="*/ 0 h 1828800"/>
                <a:gd name="connsiteX1" fmla="*/ 1828800 w 1828800"/>
                <a:gd name="connsiteY1" fmla="*/ 0 h 1828800"/>
                <a:gd name="connsiteX2" fmla="*/ 1828800 w 1828800"/>
                <a:gd name="connsiteY2" fmla="*/ 1828800 h 1828800"/>
                <a:gd name="connsiteX3" fmla="*/ 0 w 1828800"/>
                <a:gd name="connsiteY3" fmla="*/ 1828800 h 1828800"/>
                <a:gd name="connsiteX4" fmla="*/ 0 w 1828800"/>
                <a:gd name="connsiteY4" fmla="*/ 0 h 1828800"/>
                <a:gd name="connsiteX0" fmla="*/ 0 w 1828800"/>
                <a:gd name="connsiteY0" fmla="*/ 0 h 1828800"/>
                <a:gd name="connsiteX1" fmla="*/ 1828800 w 1828800"/>
                <a:gd name="connsiteY1" fmla="*/ 1828800 h 1828800"/>
                <a:gd name="connsiteX2" fmla="*/ 0 w 1828800"/>
                <a:gd name="connsiteY2" fmla="*/ 1828800 h 1828800"/>
                <a:gd name="connsiteX3" fmla="*/ 0 w 1828800"/>
                <a:gd name="connsiteY3" fmla="*/ 0 h 1828800"/>
              </a:gdLst>
              <a:ahLst/>
              <a:cxnLst>
                <a:cxn ang="0">
                  <a:pos x="connsiteX0" y="connsiteY0"/>
                </a:cxn>
                <a:cxn ang="0">
                  <a:pos x="connsiteX1" y="connsiteY1"/>
                </a:cxn>
                <a:cxn ang="0">
                  <a:pos x="connsiteX2" y="connsiteY2"/>
                </a:cxn>
                <a:cxn ang="0">
                  <a:pos x="connsiteX3" y="connsiteY3"/>
                </a:cxn>
              </a:cxnLst>
              <a:rect l="l" t="t" r="r" b="b"/>
              <a:pathLst>
                <a:path w="1828800" h="1828800">
                  <a:moveTo>
                    <a:pt x="0" y="0"/>
                  </a:moveTo>
                  <a:lnTo>
                    <a:pt x="1828800" y="1828800"/>
                  </a:lnTo>
                  <a:lnTo>
                    <a:pt x="0" y="1828800"/>
                  </a:lnTo>
                  <a:lnTo>
                    <a:pt x="0"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51DA30E2-82DB-4AA1-B134-9482F5CD7689}"/>
                </a:ext>
              </a:extLst>
            </p:cNvPr>
            <p:cNvSpPr/>
            <p:nvPr userDrawn="1"/>
          </p:nvSpPr>
          <p:spPr>
            <a:xfrm>
              <a:off x="2457970" y="1686431"/>
              <a:ext cx="1828800" cy="1828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5502070B-3F7D-436A-849C-FB64175E8B45}"/>
                </a:ext>
              </a:extLst>
            </p:cNvPr>
            <p:cNvSpPr/>
            <p:nvPr userDrawn="1"/>
          </p:nvSpPr>
          <p:spPr>
            <a:xfrm>
              <a:off x="0" y="6108192"/>
              <a:ext cx="2029968" cy="7498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9">
              <a:extLst>
                <a:ext uri="{FF2B5EF4-FFF2-40B4-BE49-F238E27FC236}">
                  <a16:creationId xmlns:a16="http://schemas.microsoft.com/office/drawing/2014/main" id="{675AAC8A-F8AB-44A3-9748-96464E9E0B6B}"/>
                </a:ext>
              </a:extLst>
            </p:cNvPr>
            <p:cNvSpPr/>
            <p:nvPr userDrawn="1"/>
          </p:nvSpPr>
          <p:spPr>
            <a:xfrm>
              <a:off x="4054172" y="4069080"/>
              <a:ext cx="2788920" cy="2788920"/>
            </a:xfrm>
            <a:custGeom>
              <a:avLst/>
              <a:gdLst>
                <a:gd name="connsiteX0" fmla="*/ 0 w 1828800"/>
                <a:gd name="connsiteY0" fmla="*/ 0 h 1828800"/>
                <a:gd name="connsiteX1" fmla="*/ 1828800 w 1828800"/>
                <a:gd name="connsiteY1" fmla="*/ 0 h 1828800"/>
                <a:gd name="connsiteX2" fmla="*/ 1828800 w 1828800"/>
                <a:gd name="connsiteY2" fmla="*/ 1828800 h 1828800"/>
                <a:gd name="connsiteX3" fmla="*/ 0 w 1828800"/>
                <a:gd name="connsiteY3" fmla="*/ 1828800 h 1828800"/>
                <a:gd name="connsiteX4" fmla="*/ 0 w 1828800"/>
                <a:gd name="connsiteY4" fmla="*/ 0 h 1828800"/>
                <a:gd name="connsiteX0" fmla="*/ 0 w 1828800"/>
                <a:gd name="connsiteY0" fmla="*/ 0 h 1828800"/>
                <a:gd name="connsiteX1" fmla="*/ 1828800 w 1828800"/>
                <a:gd name="connsiteY1" fmla="*/ 1828800 h 1828800"/>
                <a:gd name="connsiteX2" fmla="*/ 0 w 1828800"/>
                <a:gd name="connsiteY2" fmla="*/ 1828800 h 1828800"/>
                <a:gd name="connsiteX3" fmla="*/ 0 w 1828800"/>
                <a:gd name="connsiteY3" fmla="*/ 0 h 1828800"/>
              </a:gdLst>
              <a:ahLst/>
              <a:cxnLst>
                <a:cxn ang="0">
                  <a:pos x="connsiteX0" y="connsiteY0"/>
                </a:cxn>
                <a:cxn ang="0">
                  <a:pos x="connsiteX1" y="connsiteY1"/>
                </a:cxn>
                <a:cxn ang="0">
                  <a:pos x="connsiteX2" y="connsiteY2"/>
                </a:cxn>
                <a:cxn ang="0">
                  <a:pos x="connsiteX3" y="connsiteY3"/>
                </a:cxn>
              </a:cxnLst>
              <a:rect l="l" t="t" r="r" b="b"/>
              <a:pathLst>
                <a:path w="1828800" h="1828800">
                  <a:moveTo>
                    <a:pt x="0" y="0"/>
                  </a:moveTo>
                  <a:lnTo>
                    <a:pt x="1828800" y="1828800"/>
                  </a:lnTo>
                  <a:lnTo>
                    <a:pt x="0" y="1828800"/>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16" name="Group 115">
              <a:extLst>
                <a:ext uri="{FF2B5EF4-FFF2-40B4-BE49-F238E27FC236}">
                  <a16:creationId xmlns:a16="http://schemas.microsoft.com/office/drawing/2014/main" id="{AC3F6810-4D95-4C6E-A30A-459BAD7510FE}"/>
                </a:ext>
              </a:extLst>
            </p:cNvPr>
            <p:cNvGrpSpPr/>
            <p:nvPr userDrawn="1"/>
          </p:nvGrpSpPr>
          <p:grpSpPr>
            <a:xfrm>
              <a:off x="23853" y="2101527"/>
              <a:ext cx="1920240" cy="1920240"/>
              <a:chOff x="5361924" y="7472790"/>
              <a:chExt cx="1828800" cy="1828800"/>
            </a:xfrm>
          </p:grpSpPr>
          <p:grpSp>
            <p:nvGrpSpPr>
              <p:cNvPr id="115" name="Group 114">
                <a:extLst>
                  <a:ext uri="{FF2B5EF4-FFF2-40B4-BE49-F238E27FC236}">
                    <a16:creationId xmlns:a16="http://schemas.microsoft.com/office/drawing/2014/main" id="{81973B3A-7185-45FB-A2E6-A7BDE6414DF3}"/>
                  </a:ext>
                </a:extLst>
              </p:cNvPr>
              <p:cNvGrpSpPr/>
              <p:nvPr userDrawn="1"/>
            </p:nvGrpSpPr>
            <p:grpSpPr>
              <a:xfrm>
                <a:off x="5361924" y="7472790"/>
                <a:ext cx="1828800" cy="1828800"/>
                <a:chOff x="5361924" y="7472790"/>
                <a:chExt cx="1828800" cy="1828800"/>
              </a:xfrm>
            </p:grpSpPr>
            <p:grpSp>
              <p:nvGrpSpPr>
                <p:cNvPr id="99" name="Group 98">
                  <a:extLst>
                    <a:ext uri="{FF2B5EF4-FFF2-40B4-BE49-F238E27FC236}">
                      <a16:creationId xmlns:a16="http://schemas.microsoft.com/office/drawing/2014/main" id="{DACFFF66-0600-406E-AF42-9FD8E8EDB397}"/>
                    </a:ext>
                  </a:extLst>
                </p:cNvPr>
                <p:cNvGrpSpPr/>
                <p:nvPr userDrawn="1"/>
              </p:nvGrpSpPr>
              <p:grpSpPr>
                <a:xfrm>
                  <a:off x="5361924" y="7472790"/>
                  <a:ext cx="1828800" cy="1828800"/>
                  <a:chOff x="5388428" y="7173291"/>
                  <a:chExt cx="1828800" cy="1828800"/>
                </a:xfrm>
              </p:grpSpPr>
              <p:grpSp>
                <p:nvGrpSpPr>
                  <p:cNvPr id="96" name="Group 95">
                    <a:extLst>
                      <a:ext uri="{FF2B5EF4-FFF2-40B4-BE49-F238E27FC236}">
                        <a16:creationId xmlns:a16="http://schemas.microsoft.com/office/drawing/2014/main" id="{9411687D-2631-487B-AEAB-39750C9E52BF}"/>
                      </a:ext>
                    </a:extLst>
                  </p:cNvPr>
                  <p:cNvGrpSpPr/>
                  <p:nvPr userDrawn="1"/>
                </p:nvGrpSpPr>
                <p:grpSpPr>
                  <a:xfrm>
                    <a:off x="5388428" y="7173291"/>
                    <a:ext cx="1828800" cy="1828800"/>
                    <a:chOff x="5388428" y="7173291"/>
                    <a:chExt cx="1828800" cy="1828800"/>
                  </a:xfrm>
                </p:grpSpPr>
                <p:grpSp>
                  <p:nvGrpSpPr>
                    <p:cNvPr id="90" name="Group 89">
                      <a:extLst>
                        <a:ext uri="{FF2B5EF4-FFF2-40B4-BE49-F238E27FC236}">
                          <a16:creationId xmlns:a16="http://schemas.microsoft.com/office/drawing/2014/main" id="{4BDDEAF6-0726-4BF4-96D7-EBA489ABF3E5}"/>
                        </a:ext>
                      </a:extLst>
                    </p:cNvPr>
                    <p:cNvGrpSpPr/>
                    <p:nvPr userDrawn="1"/>
                  </p:nvGrpSpPr>
                  <p:grpSpPr>
                    <a:xfrm>
                      <a:off x="5388428" y="7173291"/>
                      <a:ext cx="1828800" cy="1828800"/>
                      <a:chOff x="5579044" y="7049770"/>
                      <a:chExt cx="1828800" cy="1828800"/>
                    </a:xfrm>
                  </p:grpSpPr>
                  <p:grpSp>
                    <p:nvGrpSpPr>
                      <p:cNvPr id="89" name="Group 88">
                        <a:extLst>
                          <a:ext uri="{FF2B5EF4-FFF2-40B4-BE49-F238E27FC236}">
                            <a16:creationId xmlns:a16="http://schemas.microsoft.com/office/drawing/2014/main" id="{F80BBFBA-D0FB-4E20-8981-F569A2A0B678}"/>
                          </a:ext>
                        </a:extLst>
                      </p:cNvPr>
                      <p:cNvGrpSpPr/>
                      <p:nvPr userDrawn="1"/>
                    </p:nvGrpSpPr>
                    <p:grpSpPr>
                      <a:xfrm>
                        <a:off x="5579044" y="7049770"/>
                        <a:ext cx="1828800" cy="1828800"/>
                        <a:chOff x="5579044" y="7049770"/>
                        <a:chExt cx="1828800" cy="1828800"/>
                      </a:xfrm>
                    </p:grpSpPr>
                    <p:grpSp>
                      <p:nvGrpSpPr>
                        <p:cNvPr id="86" name="Group 85">
                          <a:extLst>
                            <a:ext uri="{FF2B5EF4-FFF2-40B4-BE49-F238E27FC236}">
                              <a16:creationId xmlns:a16="http://schemas.microsoft.com/office/drawing/2014/main" id="{6B3BCF7C-4204-4B1A-8371-96E859FC8425}"/>
                            </a:ext>
                          </a:extLst>
                        </p:cNvPr>
                        <p:cNvGrpSpPr/>
                        <p:nvPr userDrawn="1"/>
                      </p:nvGrpSpPr>
                      <p:grpSpPr>
                        <a:xfrm>
                          <a:off x="5579044" y="7049770"/>
                          <a:ext cx="1828800" cy="1828800"/>
                          <a:chOff x="5579044" y="7049770"/>
                          <a:chExt cx="1828800" cy="1828800"/>
                        </a:xfrm>
                      </p:grpSpPr>
                      <p:grpSp>
                        <p:nvGrpSpPr>
                          <p:cNvPr id="83" name="Group 82">
                            <a:extLst>
                              <a:ext uri="{FF2B5EF4-FFF2-40B4-BE49-F238E27FC236}">
                                <a16:creationId xmlns:a16="http://schemas.microsoft.com/office/drawing/2014/main" id="{31CF95CD-48BB-4659-870A-21584266D83F}"/>
                              </a:ext>
                            </a:extLst>
                          </p:cNvPr>
                          <p:cNvGrpSpPr/>
                          <p:nvPr userDrawn="1"/>
                        </p:nvGrpSpPr>
                        <p:grpSpPr>
                          <a:xfrm>
                            <a:off x="5579044" y="7049770"/>
                            <a:ext cx="1828800" cy="1828800"/>
                            <a:chOff x="5579044" y="7049770"/>
                            <a:chExt cx="1828800" cy="1828800"/>
                          </a:xfrm>
                        </p:grpSpPr>
                        <p:sp>
                          <p:nvSpPr>
                            <p:cNvPr id="78" name="Oval 77">
                              <a:extLst>
                                <a:ext uri="{FF2B5EF4-FFF2-40B4-BE49-F238E27FC236}">
                                  <a16:creationId xmlns:a16="http://schemas.microsoft.com/office/drawing/2014/main" id="{871E1954-F3FD-427D-8FFA-F28839673545}"/>
                                </a:ext>
                              </a:extLst>
                            </p:cNvPr>
                            <p:cNvSpPr/>
                            <p:nvPr userDrawn="1"/>
                          </p:nvSpPr>
                          <p:spPr>
                            <a:xfrm>
                              <a:off x="5579044" y="7049770"/>
                              <a:ext cx="1828800" cy="182880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80" name="Oval 79">
                              <a:extLst>
                                <a:ext uri="{FF2B5EF4-FFF2-40B4-BE49-F238E27FC236}">
                                  <a16:creationId xmlns:a16="http://schemas.microsoft.com/office/drawing/2014/main" id="{B655BD1D-8AE2-43E7-B1D4-17923D0E0171}"/>
                                </a:ext>
                              </a:extLst>
                            </p:cNvPr>
                            <p:cNvSpPr/>
                            <p:nvPr userDrawn="1"/>
                          </p:nvSpPr>
                          <p:spPr>
                            <a:xfrm>
                              <a:off x="5647624" y="7118350"/>
                              <a:ext cx="1691640" cy="169164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82" name="Oval 81">
                            <a:extLst>
                              <a:ext uri="{FF2B5EF4-FFF2-40B4-BE49-F238E27FC236}">
                                <a16:creationId xmlns:a16="http://schemas.microsoft.com/office/drawing/2014/main" id="{9F92C461-5E10-49F3-B4F0-F320512C0756}"/>
                              </a:ext>
                            </a:extLst>
                          </p:cNvPr>
                          <p:cNvSpPr/>
                          <p:nvPr userDrawn="1"/>
                        </p:nvSpPr>
                        <p:spPr>
                          <a:xfrm>
                            <a:off x="5716204" y="7186930"/>
                            <a:ext cx="1554480" cy="155448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85" name="Oval 84">
                          <a:extLst>
                            <a:ext uri="{FF2B5EF4-FFF2-40B4-BE49-F238E27FC236}">
                              <a16:creationId xmlns:a16="http://schemas.microsoft.com/office/drawing/2014/main" id="{A6D57951-375C-41E9-BF45-DFC40F8E0A1A}"/>
                            </a:ext>
                          </a:extLst>
                        </p:cNvPr>
                        <p:cNvSpPr/>
                        <p:nvPr userDrawn="1"/>
                      </p:nvSpPr>
                      <p:spPr>
                        <a:xfrm>
                          <a:off x="5784784" y="7255510"/>
                          <a:ext cx="1417320" cy="141732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88" name="Oval 87">
                        <a:extLst>
                          <a:ext uri="{FF2B5EF4-FFF2-40B4-BE49-F238E27FC236}">
                            <a16:creationId xmlns:a16="http://schemas.microsoft.com/office/drawing/2014/main" id="{E4A4216D-DF9B-4DD9-989C-1F4040F3F4F7}"/>
                          </a:ext>
                        </a:extLst>
                      </p:cNvPr>
                      <p:cNvSpPr/>
                      <p:nvPr userDrawn="1"/>
                    </p:nvSpPr>
                    <p:spPr>
                      <a:xfrm>
                        <a:off x="5853364" y="7324090"/>
                        <a:ext cx="1280160" cy="128016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92" name="Oval 91">
                      <a:extLst>
                        <a:ext uri="{FF2B5EF4-FFF2-40B4-BE49-F238E27FC236}">
                          <a16:creationId xmlns:a16="http://schemas.microsoft.com/office/drawing/2014/main" id="{3DCCC81D-9EE7-47A8-8A4C-74B5E047A336}"/>
                        </a:ext>
                      </a:extLst>
                    </p:cNvPr>
                    <p:cNvSpPr/>
                    <p:nvPr userDrawn="1"/>
                  </p:nvSpPr>
                  <p:spPr>
                    <a:xfrm>
                      <a:off x="5731328" y="7516191"/>
                      <a:ext cx="1143000" cy="114300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95" name="Oval 94">
                    <a:extLst>
                      <a:ext uri="{FF2B5EF4-FFF2-40B4-BE49-F238E27FC236}">
                        <a16:creationId xmlns:a16="http://schemas.microsoft.com/office/drawing/2014/main" id="{9985F9FD-CFFB-417E-A560-28BD7BC7EE86}"/>
                      </a:ext>
                    </a:extLst>
                  </p:cNvPr>
                  <p:cNvSpPr/>
                  <p:nvPr userDrawn="1"/>
                </p:nvSpPr>
                <p:spPr>
                  <a:xfrm>
                    <a:off x="5799908" y="7584771"/>
                    <a:ext cx="1005840" cy="100584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98" name="Oval 97">
                  <a:extLst>
                    <a:ext uri="{FF2B5EF4-FFF2-40B4-BE49-F238E27FC236}">
                      <a16:creationId xmlns:a16="http://schemas.microsoft.com/office/drawing/2014/main" id="{9A923F7B-7D75-4E04-AE62-D5B99F645756}"/>
                    </a:ext>
                  </a:extLst>
                </p:cNvPr>
                <p:cNvSpPr/>
                <p:nvPr userDrawn="1"/>
              </p:nvSpPr>
              <p:spPr>
                <a:xfrm>
                  <a:off x="5841984" y="7952850"/>
                  <a:ext cx="868680" cy="86868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02" name="Oval 101">
                  <a:extLst>
                    <a:ext uri="{FF2B5EF4-FFF2-40B4-BE49-F238E27FC236}">
                      <a16:creationId xmlns:a16="http://schemas.microsoft.com/office/drawing/2014/main" id="{F0239D2C-73EF-42E3-B73F-E69B7C27F65B}"/>
                    </a:ext>
                  </a:extLst>
                </p:cNvPr>
                <p:cNvSpPr/>
                <p:nvPr userDrawn="1"/>
              </p:nvSpPr>
              <p:spPr>
                <a:xfrm>
                  <a:off x="5910564" y="8021430"/>
                  <a:ext cx="731520" cy="73152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05" name="Oval 104">
                  <a:extLst>
                    <a:ext uri="{FF2B5EF4-FFF2-40B4-BE49-F238E27FC236}">
                      <a16:creationId xmlns:a16="http://schemas.microsoft.com/office/drawing/2014/main" id="{59BA1C3D-ADED-4596-8A9D-3DEC7E848945}"/>
                    </a:ext>
                  </a:extLst>
                </p:cNvPr>
                <p:cNvSpPr/>
                <p:nvPr userDrawn="1"/>
              </p:nvSpPr>
              <p:spPr>
                <a:xfrm>
                  <a:off x="5979144" y="8090010"/>
                  <a:ext cx="594360" cy="59436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08" name="Oval 107">
                  <a:extLst>
                    <a:ext uri="{FF2B5EF4-FFF2-40B4-BE49-F238E27FC236}">
                      <a16:creationId xmlns:a16="http://schemas.microsoft.com/office/drawing/2014/main" id="{015F2BFA-6803-42A0-A870-794B120EF574}"/>
                    </a:ext>
                  </a:extLst>
                </p:cNvPr>
                <p:cNvSpPr/>
                <p:nvPr userDrawn="1"/>
              </p:nvSpPr>
              <p:spPr>
                <a:xfrm>
                  <a:off x="6047724" y="8158590"/>
                  <a:ext cx="457200" cy="45720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10" name="Oval 109">
                  <a:extLst>
                    <a:ext uri="{FF2B5EF4-FFF2-40B4-BE49-F238E27FC236}">
                      <a16:creationId xmlns:a16="http://schemas.microsoft.com/office/drawing/2014/main" id="{E09A173D-9FE5-446C-B59E-5D7C0A00BF6C}"/>
                    </a:ext>
                  </a:extLst>
                </p:cNvPr>
                <p:cNvSpPr/>
                <p:nvPr userDrawn="1"/>
              </p:nvSpPr>
              <p:spPr>
                <a:xfrm>
                  <a:off x="6116304" y="8227170"/>
                  <a:ext cx="320040" cy="32004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113" name="Oval 112">
                <a:extLst>
                  <a:ext uri="{FF2B5EF4-FFF2-40B4-BE49-F238E27FC236}">
                    <a16:creationId xmlns:a16="http://schemas.microsoft.com/office/drawing/2014/main" id="{974C3792-995F-4717-8C8B-089BBA7DE9C7}"/>
                  </a:ext>
                </a:extLst>
              </p:cNvPr>
              <p:cNvSpPr/>
              <p:nvPr userDrawn="1"/>
            </p:nvSpPr>
            <p:spPr>
              <a:xfrm>
                <a:off x="6184884" y="8295750"/>
                <a:ext cx="182880" cy="18288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23" name="Freeform: Shape 22">
              <a:extLst>
                <a:ext uri="{FF2B5EF4-FFF2-40B4-BE49-F238E27FC236}">
                  <a16:creationId xmlns:a16="http://schemas.microsoft.com/office/drawing/2014/main" id="{C8FD950B-0E2B-4905-8DE9-195E24B2ABE7}"/>
                </a:ext>
              </a:extLst>
            </p:cNvPr>
            <p:cNvSpPr/>
            <p:nvPr userDrawn="1"/>
          </p:nvSpPr>
          <p:spPr>
            <a:xfrm rot="10800000">
              <a:off x="1013527" y="2043171"/>
              <a:ext cx="1014984" cy="2029968"/>
            </a:xfrm>
            <a:custGeom>
              <a:avLst/>
              <a:gdLst>
                <a:gd name="connsiteX0" fmla="*/ 1248 w 915648"/>
                <a:gd name="connsiteY0" fmla="*/ 0 h 1828800"/>
                <a:gd name="connsiteX1" fmla="*/ 915648 w 915648"/>
                <a:gd name="connsiteY1" fmla="*/ 914400 h 1828800"/>
                <a:gd name="connsiteX2" fmla="*/ 1248 w 915648"/>
                <a:gd name="connsiteY2" fmla="*/ 1828800 h 1828800"/>
                <a:gd name="connsiteX3" fmla="*/ 0 w 915648"/>
                <a:gd name="connsiteY3" fmla="*/ 1828737 h 1828800"/>
                <a:gd name="connsiteX4" fmla="*/ 0 w 915648"/>
                <a:gd name="connsiteY4" fmla="*/ 63 h 1828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648" h="1828800">
                  <a:moveTo>
                    <a:pt x="1248" y="0"/>
                  </a:moveTo>
                  <a:cubicBezTo>
                    <a:pt x="506257" y="0"/>
                    <a:pt x="915648" y="409391"/>
                    <a:pt x="915648" y="914400"/>
                  </a:cubicBezTo>
                  <a:cubicBezTo>
                    <a:pt x="915648" y="1419409"/>
                    <a:pt x="506257" y="1828800"/>
                    <a:pt x="1248" y="1828800"/>
                  </a:cubicBezTo>
                  <a:lnTo>
                    <a:pt x="0" y="1828737"/>
                  </a:lnTo>
                  <a:lnTo>
                    <a:pt x="0" y="63"/>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68" name="Rectangle 9">
              <a:extLst>
                <a:ext uri="{FF2B5EF4-FFF2-40B4-BE49-F238E27FC236}">
                  <a16:creationId xmlns:a16="http://schemas.microsoft.com/office/drawing/2014/main" id="{D0B57759-E007-4FD0-9C6B-356DC53050C4}"/>
                </a:ext>
              </a:extLst>
            </p:cNvPr>
            <p:cNvSpPr/>
            <p:nvPr userDrawn="1"/>
          </p:nvSpPr>
          <p:spPr>
            <a:xfrm rot="5400000">
              <a:off x="2028432" y="4821048"/>
              <a:ext cx="2029968" cy="2029968"/>
            </a:xfrm>
            <a:custGeom>
              <a:avLst/>
              <a:gdLst>
                <a:gd name="connsiteX0" fmla="*/ 0 w 1828800"/>
                <a:gd name="connsiteY0" fmla="*/ 0 h 1828800"/>
                <a:gd name="connsiteX1" fmla="*/ 1828800 w 1828800"/>
                <a:gd name="connsiteY1" fmla="*/ 0 h 1828800"/>
                <a:gd name="connsiteX2" fmla="*/ 1828800 w 1828800"/>
                <a:gd name="connsiteY2" fmla="*/ 1828800 h 1828800"/>
                <a:gd name="connsiteX3" fmla="*/ 0 w 1828800"/>
                <a:gd name="connsiteY3" fmla="*/ 1828800 h 1828800"/>
                <a:gd name="connsiteX4" fmla="*/ 0 w 1828800"/>
                <a:gd name="connsiteY4" fmla="*/ 0 h 1828800"/>
                <a:gd name="connsiteX0" fmla="*/ 0 w 1828800"/>
                <a:gd name="connsiteY0" fmla="*/ 0 h 1828800"/>
                <a:gd name="connsiteX1" fmla="*/ 1828800 w 1828800"/>
                <a:gd name="connsiteY1" fmla="*/ 1828800 h 1828800"/>
                <a:gd name="connsiteX2" fmla="*/ 0 w 1828800"/>
                <a:gd name="connsiteY2" fmla="*/ 1828800 h 1828800"/>
                <a:gd name="connsiteX3" fmla="*/ 0 w 1828800"/>
                <a:gd name="connsiteY3" fmla="*/ 0 h 1828800"/>
              </a:gdLst>
              <a:ahLst/>
              <a:cxnLst>
                <a:cxn ang="0">
                  <a:pos x="connsiteX0" y="connsiteY0"/>
                </a:cxn>
                <a:cxn ang="0">
                  <a:pos x="connsiteX1" y="connsiteY1"/>
                </a:cxn>
                <a:cxn ang="0">
                  <a:pos x="connsiteX2" y="connsiteY2"/>
                </a:cxn>
                <a:cxn ang="0">
                  <a:pos x="connsiteX3" y="connsiteY3"/>
                </a:cxn>
              </a:cxnLst>
              <a:rect l="l" t="t" r="r" b="b"/>
              <a:pathLst>
                <a:path w="1828800" h="1828800">
                  <a:moveTo>
                    <a:pt x="0" y="0"/>
                  </a:moveTo>
                  <a:lnTo>
                    <a:pt x="1828800" y="1828800"/>
                  </a:lnTo>
                  <a:lnTo>
                    <a:pt x="0" y="1828800"/>
                  </a:lnTo>
                  <a:lnTo>
                    <a:pt x="0" y="0"/>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5" name="Oval 174">
              <a:extLst>
                <a:ext uri="{FF2B5EF4-FFF2-40B4-BE49-F238E27FC236}">
                  <a16:creationId xmlns:a16="http://schemas.microsoft.com/office/drawing/2014/main" id="{273C520A-0126-47DA-A75B-1A38883907A2}"/>
                </a:ext>
              </a:extLst>
            </p:cNvPr>
            <p:cNvSpPr/>
            <p:nvPr userDrawn="1"/>
          </p:nvSpPr>
          <p:spPr>
            <a:xfrm>
              <a:off x="861942" y="888111"/>
              <a:ext cx="274320" cy="2743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1" name="Rectangle 290">
              <a:extLst>
                <a:ext uri="{FF2B5EF4-FFF2-40B4-BE49-F238E27FC236}">
                  <a16:creationId xmlns:a16="http://schemas.microsoft.com/office/drawing/2014/main" id="{AB12487D-8BC9-4BEB-B6A7-B9DD702B2BD3}"/>
                </a:ext>
              </a:extLst>
            </p:cNvPr>
            <p:cNvSpPr/>
            <p:nvPr userDrawn="1"/>
          </p:nvSpPr>
          <p:spPr>
            <a:xfrm>
              <a:off x="0" y="4082178"/>
              <a:ext cx="2029968" cy="202996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97" name="Graphic 296">
              <a:extLst>
                <a:ext uri="{FF2B5EF4-FFF2-40B4-BE49-F238E27FC236}">
                  <a16:creationId xmlns:a16="http://schemas.microsoft.com/office/drawing/2014/main" id="{AEE6DE36-A3C9-4D40-B471-F49B6A875D39}"/>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rot="10800000">
              <a:off x="2029016" y="2051944"/>
              <a:ext cx="2029968" cy="2029968"/>
            </a:xfrm>
            <a:prstGeom prst="rect">
              <a:avLst/>
            </a:prstGeom>
          </p:spPr>
        </p:pic>
        <p:pic>
          <p:nvPicPr>
            <p:cNvPr id="299" name="Graphic 298">
              <a:extLst>
                <a:ext uri="{FF2B5EF4-FFF2-40B4-BE49-F238E27FC236}">
                  <a16:creationId xmlns:a16="http://schemas.microsoft.com/office/drawing/2014/main" id="{99FF86FA-8891-4235-B88B-CFCA3B57E53A}"/>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0" y="4078224"/>
              <a:ext cx="2029968" cy="2029968"/>
            </a:xfrm>
            <a:prstGeom prst="rect">
              <a:avLst/>
            </a:prstGeom>
          </p:spPr>
        </p:pic>
        <p:cxnSp>
          <p:nvCxnSpPr>
            <p:cNvPr id="170" name="Straight Connector 169">
              <a:extLst>
                <a:ext uri="{FF2B5EF4-FFF2-40B4-BE49-F238E27FC236}">
                  <a16:creationId xmlns:a16="http://schemas.microsoft.com/office/drawing/2014/main" id="{7ADD6DC9-9036-47C7-AAE5-8AF23CE0C81D}"/>
                </a:ext>
              </a:extLst>
            </p:cNvPr>
            <p:cNvCxnSpPr>
              <a:cxnSpLocks/>
            </p:cNvCxnSpPr>
            <p:nvPr userDrawn="1"/>
          </p:nvCxnSpPr>
          <p:spPr>
            <a:xfrm>
              <a:off x="974376" y="989441"/>
              <a:ext cx="5867327" cy="5867206"/>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6C25C416-A3A2-4CF9-9532-2C0BFB51CFDF}"/>
              </a:ext>
            </a:extLst>
          </p:cNvPr>
          <p:cNvSpPr>
            <a:spLocks noGrp="1"/>
          </p:cNvSpPr>
          <p:nvPr>
            <p:ph type="ctrTitle" hasCustomPrompt="1"/>
          </p:nvPr>
        </p:nvSpPr>
        <p:spPr>
          <a:xfrm>
            <a:off x="4714772" y="677918"/>
            <a:ext cx="6856292" cy="3590596"/>
          </a:xfrm>
        </p:spPr>
        <p:txBody>
          <a:bodyPr anchor="ctr"/>
          <a:lstStyle>
            <a:lvl1pPr algn="l">
              <a:defRPr sz="6000" cap="all" baseline="0">
                <a:solidFill>
                  <a:schemeClr val="tx2"/>
                </a:solidFill>
              </a:defRPr>
            </a:lvl1pPr>
          </a:lstStyle>
          <a:p>
            <a:r>
              <a:rPr lang="en-US" dirty="0"/>
              <a:t>Click to add title</a:t>
            </a:r>
          </a:p>
        </p:txBody>
      </p:sp>
    </p:spTree>
    <p:extLst>
      <p:ext uri="{BB962C8B-B14F-4D97-AF65-F5344CB8AC3E}">
        <p14:creationId xmlns:p14="http://schemas.microsoft.com/office/powerpoint/2010/main" val="670392170"/>
      </p:ext>
    </p:extLst>
  </p:cSld>
  <p:clrMapOvr>
    <a:masterClrMapping/>
  </p:clrMapOvr>
  <p:extLst>
    <p:ext uri="{DCECCB84-F9BA-43D5-87BE-67443E8EF086}">
      <p15:sldGuideLst xmlns:p15="http://schemas.microsoft.com/office/powerpoint/2012/main">
        <p15:guide id="1" orient="horz" pos="1080" userDrawn="1">
          <p15:clr>
            <a:srgbClr val="FBAE40"/>
          </p15:clr>
        </p15:guide>
        <p15:guide id="2" orient="horz" pos="2160" userDrawn="1">
          <p15:clr>
            <a:srgbClr val="FBAE40"/>
          </p15:clr>
        </p15:guide>
        <p15:guide id="3" orient="horz" pos="3240" userDrawn="1">
          <p15:clr>
            <a:srgbClr val="FBAE40"/>
          </p15:clr>
        </p15:guide>
        <p15:guide id="4" orient="horz" pos="2260" userDrawn="1">
          <p15:clr>
            <a:srgbClr val="FBAE40"/>
          </p15:clr>
        </p15:guide>
        <p15:guide id="5" pos="7296"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 Table">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AE12D1-08AF-45E9-A34A-BDE9E860BAA2}"/>
              </a:ext>
            </a:extLst>
          </p:cNvPr>
          <p:cNvSpPr>
            <a:spLocks noGrp="1"/>
          </p:cNvSpPr>
          <p:nvPr>
            <p:ph type="title" hasCustomPrompt="1"/>
          </p:nvPr>
        </p:nvSpPr>
        <p:spPr>
          <a:xfrm>
            <a:off x="762000" y="896112"/>
            <a:ext cx="10668000" cy="1325563"/>
          </a:xfrm>
        </p:spPr>
        <p:txBody>
          <a:bodyPr anchor="t" anchorCtr="0"/>
          <a:lstStyle>
            <a:lvl1pPr>
              <a:defRPr cap="all" baseline="0">
                <a:solidFill>
                  <a:schemeClr val="accent1"/>
                </a:solidFill>
              </a:defRPr>
            </a:lvl1pPr>
          </a:lstStyle>
          <a:p>
            <a:r>
              <a:rPr lang="en-US" dirty="0"/>
              <a:t>CLICK TO ADD TITLE</a:t>
            </a:r>
          </a:p>
        </p:txBody>
      </p:sp>
      <p:sp>
        <p:nvSpPr>
          <p:cNvPr id="7" name="Rectangle 23">
            <a:extLst>
              <a:ext uri="{FF2B5EF4-FFF2-40B4-BE49-F238E27FC236}">
                <a16:creationId xmlns:a16="http://schemas.microsoft.com/office/drawing/2014/main" id="{AB92D86A-5036-415A-B056-A55CB2E0C2C9}"/>
              </a:ext>
              <a:ext uri="{C183D7F6-B498-43B3-948B-1728B52AA6E4}">
                <adec:decorative xmlns:adec="http://schemas.microsoft.com/office/drawing/2017/decorative" val="1"/>
              </a:ext>
            </a:extLst>
          </p:cNvPr>
          <p:cNvSpPr/>
          <p:nvPr userDrawn="1"/>
        </p:nvSpPr>
        <p:spPr>
          <a:xfrm rot="10800000">
            <a:off x="11177016" y="0"/>
            <a:ext cx="1014984" cy="1014984"/>
          </a:xfrm>
          <a:custGeom>
            <a:avLst/>
            <a:gdLst>
              <a:gd name="connsiteX0" fmla="*/ 0 w 2029968"/>
              <a:gd name="connsiteY0" fmla="*/ 0 h 2029968"/>
              <a:gd name="connsiteX1" fmla="*/ 2029968 w 2029968"/>
              <a:gd name="connsiteY1" fmla="*/ 0 h 2029968"/>
              <a:gd name="connsiteX2" fmla="*/ 2029968 w 2029968"/>
              <a:gd name="connsiteY2" fmla="*/ 2029968 h 2029968"/>
              <a:gd name="connsiteX3" fmla="*/ 0 w 2029968"/>
              <a:gd name="connsiteY3" fmla="*/ 2029968 h 2029968"/>
              <a:gd name="connsiteX4" fmla="*/ 0 w 2029968"/>
              <a:gd name="connsiteY4" fmla="*/ 0 h 2029968"/>
              <a:gd name="connsiteX0" fmla="*/ 0 w 2029968"/>
              <a:gd name="connsiteY0" fmla="*/ 0 h 2029968"/>
              <a:gd name="connsiteX1" fmla="*/ 2029968 w 2029968"/>
              <a:gd name="connsiteY1" fmla="*/ 2029968 h 2029968"/>
              <a:gd name="connsiteX2" fmla="*/ 0 w 2029968"/>
              <a:gd name="connsiteY2" fmla="*/ 2029968 h 2029968"/>
              <a:gd name="connsiteX3" fmla="*/ 0 w 2029968"/>
              <a:gd name="connsiteY3" fmla="*/ 0 h 2029968"/>
            </a:gdLst>
            <a:ahLst/>
            <a:cxnLst>
              <a:cxn ang="0">
                <a:pos x="connsiteX0" y="connsiteY0"/>
              </a:cxn>
              <a:cxn ang="0">
                <a:pos x="connsiteX1" y="connsiteY1"/>
              </a:cxn>
              <a:cxn ang="0">
                <a:pos x="connsiteX2" y="connsiteY2"/>
              </a:cxn>
              <a:cxn ang="0">
                <a:pos x="connsiteX3" y="connsiteY3"/>
              </a:cxn>
            </a:cxnLst>
            <a:rect l="l" t="t" r="r" b="b"/>
            <a:pathLst>
              <a:path w="2029968" h="2029968">
                <a:moveTo>
                  <a:pt x="0" y="0"/>
                </a:moveTo>
                <a:lnTo>
                  <a:pt x="2029968" y="2029968"/>
                </a:lnTo>
                <a:lnTo>
                  <a:pt x="0" y="2029968"/>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 Placeholder 4">
            <a:extLst>
              <a:ext uri="{FF2B5EF4-FFF2-40B4-BE49-F238E27FC236}">
                <a16:creationId xmlns:a16="http://schemas.microsoft.com/office/drawing/2014/main" id="{D70FC509-0D49-9500-59C9-DAE0A699FB0C}"/>
              </a:ext>
            </a:extLst>
          </p:cNvPr>
          <p:cNvSpPr>
            <a:spLocks noGrp="1"/>
          </p:cNvSpPr>
          <p:nvPr>
            <p:ph type="body" sz="quarter" idx="13" hasCustomPrompt="1"/>
          </p:nvPr>
        </p:nvSpPr>
        <p:spPr>
          <a:xfrm>
            <a:off x="762000" y="2417197"/>
            <a:ext cx="4278313" cy="3737541"/>
          </a:xfrm>
        </p:spPr>
        <p:txBody>
          <a:bodyPr vert="horz" lIns="91440" tIns="45720" rIns="91440" bIns="45720" rtlCol="0">
            <a:normAutofit/>
          </a:bodyPr>
          <a:lstStyle>
            <a:lvl1pPr>
              <a:spcBef>
                <a:spcPts val="0"/>
              </a:spcBef>
              <a:spcAft>
                <a:spcPts val="1200"/>
              </a:spcAft>
              <a:defRPr lang="en-US" sz="1800" smtClean="0"/>
            </a:lvl1pPr>
            <a:lvl2pPr>
              <a:spcBef>
                <a:spcPts val="0"/>
              </a:spcBef>
              <a:spcAft>
                <a:spcPts val="1200"/>
              </a:spcAft>
              <a:defRPr lang="en-US" sz="1800" smtClean="0"/>
            </a:lvl2pPr>
            <a:lvl3pPr>
              <a:spcBef>
                <a:spcPts val="0"/>
              </a:spcBef>
              <a:spcAft>
                <a:spcPts val="1200"/>
              </a:spcAft>
              <a:defRPr lang="en-US" sz="1800" smtClean="0"/>
            </a:lvl3pPr>
            <a:lvl4pPr>
              <a:spcBef>
                <a:spcPts val="0"/>
              </a:spcBef>
              <a:spcAft>
                <a:spcPts val="1200"/>
              </a:spcAft>
              <a:defRPr lang="en-US" sz="1800" smtClean="0"/>
            </a:lvl4pPr>
            <a:lvl5pPr>
              <a:spcBef>
                <a:spcPts val="0"/>
              </a:spcBef>
              <a:spcAft>
                <a:spcPts val="1200"/>
              </a:spcAft>
              <a:defRPr lang="en-US" sz="1800"/>
            </a:lvl5pPr>
          </a:lstStyle>
          <a:p>
            <a:pPr lvl="0"/>
            <a:r>
              <a:rPr lang="en-US" dirty="0"/>
              <a:t>Click to add text </a:t>
            </a:r>
          </a:p>
          <a:p>
            <a:pPr marL="685800" lvl="1" indent="-228600"/>
            <a:r>
              <a:rPr lang="en-US" dirty="0"/>
              <a:t>Second level</a:t>
            </a:r>
          </a:p>
          <a:p>
            <a:pPr marL="1143000" lvl="2" indent="-228600"/>
            <a:r>
              <a:rPr lang="en-US" dirty="0"/>
              <a:t>Third level</a:t>
            </a:r>
          </a:p>
          <a:p>
            <a:pPr marL="1600200" lvl="3" indent="-228600"/>
            <a:r>
              <a:rPr lang="en-US" dirty="0"/>
              <a:t>Fourth level</a:t>
            </a:r>
          </a:p>
          <a:p>
            <a:pPr marL="2057400" lvl="4" indent="-228600"/>
            <a:r>
              <a:rPr lang="en-US" dirty="0"/>
              <a:t>Fifth level</a:t>
            </a:r>
          </a:p>
        </p:txBody>
      </p:sp>
      <p:sp>
        <p:nvSpPr>
          <p:cNvPr id="8" name="Table Placeholder 7">
            <a:extLst>
              <a:ext uri="{FF2B5EF4-FFF2-40B4-BE49-F238E27FC236}">
                <a16:creationId xmlns:a16="http://schemas.microsoft.com/office/drawing/2014/main" id="{7113F543-A373-5951-EBF3-7E283EE52F0B}"/>
              </a:ext>
            </a:extLst>
          </p:cNvPr>
          <p:cNvSpPr>
            <a:spLocks noGrp="1"/>
          </p:cNvSpPr>
          <p:nvPr>
            <p:ph type="tbl" sz="quarter" idx="14" hasCustomPrompt="1"/>
          </p:nvPr>
        </p:nvSpPr>
        <p:spPr>
          <a:xfrm>
            <a:off x="5241471" y="2417763"/>
            <a:ext cx="6188529" cy="3736975"/>
          </a:xfrm>
        </p:spPr>
        <p:txBody>
          <a:bodyPr/>
          <a:lstStyle>
            <a:lvl1pPr>
              <a:defRPr/>
            </a:lvl1pPr>
          </a:lstStyle>
          <a:p>
            <a:r>
              <a:rPr lang="en-US" dirty="0"/>
              <a:t>Click icon to insert table</a:t>
            </a:r>
          </a:p>
        </p:txBody>
      </p:sp>
      <p:sp>
        <p:nvSpPr>
          <p:cNvPr id="3" name="Date Placeholder 3">
            <a:extLst>
              <a:ext uri="{FF2B5EF4-FFF2-40B4-BE49-F238E27FC236}">
                <a16:creationId xmlns:a16="http://schemas.microsoft.com/office/drawing/2014/main" id="{7D4C80AE-01F3-AAB6-99EF-DB1B5934CFD2}"/>
              </a:ext>
            </a:extLst>
          </p:cNvPr>
          <p:cNvSpPr>
            <a:spLocks noGrp="1"/>
          </p:cNvSpPr>
          <p:nvPr>
            <p:ph type="dt" sz="half" idx="10"/>
          </p:nvPr>
        </p:nvSpPr>
        <p:spPr>
          <a:xfrm>
            <a:off x="767443" y="6353175"/>
            <a:ext cx="1097280" cy="365125"/>
          </a:xfrm>
        </p:spPr>
        <p:txBody>
          <a:bodyPr/>
          <a:lstStyle>
            <a:lvl1pPr>
              <a:defRPr>
                <a:solidFill>
                  <a:schemeClr val="tx1"/>
                </a:solidFill>
              </a:defRPr>
            </a:lvl1pPr>
          </a:lstStyle>
          <a:p>
            <a:r>
              <a:rPr lang="en-US"/>
              <a:t>12/11/2023</a:t>
            </a:r>
            <a:endParaRPr lang="en-US" dirty="0"/>
          </a:p>
        </p:txBody>
      </p:sp>
      <p:sp>
        <p:nvSpPr>
          <p:cNvPr id="4" name="Footer Placeholder 4">
            <a:extLst>
              <a:ext uri="{FF2B5EF4-FFF2-40B4-BE49-F238E27FC236}">
                <a16:creationId xmlns:a16="http://schemas.microsoft.com/office/drawing/2014/main" id="{C0241B24-8629-6BC2-C72F-A156F0624997}"/>
              </a:ext>
            </a:extLst>
          </p:cNvPr>
          <p:cNvSpPr>
            <a:spLocks noGrp="1"/>
          </p:cNvSpPr>
          <p:nvPr>
            <p:ph type="ftr" sz="quarter" idx="11"/>
          </p:nvPr>
        </p:nvSpPr>
        <p:spPr>
          <a:xfrm>
            <a:off x="5273449" y="6350000"/>
            <a:ext cx="2286000" cy="365125"/>
          </a:xfrm>
        </p:spPr>
        <p:txBody>
          <a:bodyPr/>
          <a:lstStyle>
            <a:lvl1pPr>
              <a:defRPr>
                <a:solidFill>
                  <a:schemeClr val="tx1"/>
                </a:solidFill>
              </a:defRPr>
            </a:lvl1pPr>
          </a:lstStyle>
          <a:p>
            <a:r>
              <a:rPr lang="en-US"/>
              <a:t>Presentation title</a:t>
            </a:r>
            <a:endParaRPr lang="en-US" dirty="0"/>
          </a:p>
        </p:txBody>
      </p:sp>
      <p:sp>
        <p:nvSpPr>
          <p:cNvPr id="6" name="Slide Number Placeholder 5">
            <a:extLst>
              <a:ext uri="{FF2B5EF4-FFF2-40B4-BE49-F238E27FC236}">
                <a16:creationId xmlns:a16="http://schemas.microsoft.com/office/drawing/2014/main" id="{967FBBF9-1C14-3371-F0AC-507FFCAB3BC1}"/>
              </a:ext>
            </a:extLst>
          </p:cNvPr>
          <p:cNvSpPr>
            <a:spLocks noGrp="1"/>
          </p:cNvSpPr>
          <p:nvPr>
            <p:ph type="sldNum" sz="quarter" idx="12"/>
          </p:nvPr>
        </p:nvSpPr>
        <p:spPr>
          <a:xfrm>
            <a:off x="10968175" y="6356350"/>
            <a:ext cx="457200" cy="365125"/>
          </a:xfrm>
        </p:spPr>
        <p:txBody>
          <a:bodyPr/>
          <a:lstStyle>
            <a:lvl1pPr>
              <a:defRPr>
                <a:solidFill>
                  <a:schemeClr val="tx1"/>
                </a:solidFill>
              </a:defRPr>
            </a:lvl1pPr>
          </a:lstStyle>
          <a:p>
            <a:fld id="{B5CEABB6-07DC-46E8-9B57-56EC44A396E5}" type="slidenum">
              <a:rPr lang="en-US" smtClean="0"/>
              <a:pPr/>
              <a:t>‹#›</a:t>
            </a:fld>
            <a:endParaRPr lang="en-US" dirty="0"/>
          </a:p>
        </p:txBody>
      </p:sp>
    </p:spTree>
    <p:extLst>
      <p:ext uri="{BB962C8B-B14F-4D97-AF65-F5344CB8AC3E}">
        <p14:creationId xmlns:p14="http://schemas.microsoft.com/office/powerpoint/2010/main" val="40818906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ntent 3">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ACA106-0FC3-4FE9-9338-4AC3D15608E5}"/>
              </a:ext>
            </a:extLst>
          </p:cNvPr>
          <p:cNvSpPr>
            <a:spLocks noGrp="1"/>
          </p:cNvSpPr>
          <p:nvPr>
            <p:ph type="title" hasCustomPrompt="1"/>
          </p:nvPr>
        </p:nvSpPr>
        <p:spPr>
          <a:xfrm>
            <a:off x="1552574" y="896111"/>
            <a:ext cx="9866540" cy="1358140"/>
          </a:xfrm>
        </p:spPr>
        <p:txBody>
          <a:bodyPr anchor="t" anchorCtr="0"/>
          <a:lstStyle>
            <a:lvl1pPr>
              <a:defRPr cap="all" baseline="0">
                <a:solidFill>
                  <a:schemeClr val="tx2"/>
                </a:solidFill>
              </a:defRPr>
            </a:lvl1pPr>
          </a:lstStyle>
          <a:p>
            <a:r>
              <a:rPr lang="en-US" dirty="0"/>
              <a:t>CLICK TO ADD TITLE</a:t>
            </a:r>
          </a:p>
        </p:txBody>
      </p:sp>
      <p:grpSp>
        <p:nvGrpSpPr>
          <p:cNvPr id="10" name="Group 9">
            <a:extLst>
              <a:ext uri="{FF2B5EF4-FFF2-40B4-BE49-F238E27FC236}">
                <a16:creationId xmlns:a16="http://schemas.microsoft.com/office/drawing/2014/main" id="{D9F1898E-3E74-4E43-A202-1A6640227466}"/>
              </a:ext>
              <a:ext uri="{C183D7F6-B498-43B3-948B-1728B52AA6E4}">
                <adec:decorative xmlns:adec="http://schemas.microsoft.com/office/drawing/2017/decorative" val="1"/>
              </a:ext>
            </a:extLst>
          </p:cNvPr>
          <p:cNvGrpSpPr/>
          <p:nvPr userDrawn="1"/>
        </p:nvGrpSpPr>
        <p:grpSpPr>
          <a:xfrm>
            <a:off x="0" y="0"/>
            <a:ext cx="1014984" cy="6858000"/>
            <a:chOff x="0" y="0"/>
            <a:chExt cx="1014984" cy="6858000"/>
          </a:xfrm>
        </p:grpSpPr>
        <p:sp>
          <p:nvSpPr>
            <p:cNvPr id="33" name="Rectangle 32">
              <a:extLst>
                <a:ext uri="{FF2B5EF4-FFF2-40B4-BE49-F238E27FC236}">
                  <a16:creationId xmlns:a16="http://schemas.microsoft.com/office/drawing/2014/main" id="{814776F7-F8A5-4235-8C8D-17F0E4F45B03}"/>
                </a:ext>
              </a:extLst>
            </p:cNvPr>
            <p:cNvSpPr/>
            <p:nvPr userDrawn="1"/>
          </p:nvSpPr>
          <p:spPr>
            <a:xfrm>
              <a:off x="0" y="4828032"/>
              <a:ext cx="1014984" cy="20299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a:extLst>
                <a:ext uri="{FF2B5EF4-FFF2-40B4-BE49-F238E27FC236}">
                  <a16:creationId xmlns:a16="http://schemas.microsoft.com/office/drawing/2014/main" id="{9F301899-34C1-47B4-B5CD-F77BA341C0F9}"/>
                </a:ext>
              </a:extLst>
            </p:cNvPr>
            <p:cNvSpPr/>
            <p:nvPr userDrawn="1"/>
          </p:nvSpPr>
          <p:spPr>
            <a:xfrm>
              <a:off x="0" y="2833299"/>
              <a:ext cx="1014984" cy="202996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Rectangle 39">
              <a:extLst>
                <a:ext uri="{FF2B5EF4-FFF2-40B4-BE49-F238E27FC236}">
                  <a16:creationId xmlns:a16="http://schemas.microsoft.com/office/drawing/2014/main" id="{A66E9363-03B7-439D-8B5E-0665E48F046E}"/>
                </a:ext>
              </a:extLst>
            </p:cNvPr>
            <p:cNvSpPr/>
            <p:nvPr userDrawn="1"/>
          </p:nvSpPr>
          <p:spPr>
            <a:xfrm>
              <a:off x="0" y="0"/>
              <a:ext cx="1014984" cy="202996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Rectangle 41">
              <a:extLst>
                <a:ext uri="{FF2B5EF4-FFF2-40B4-BE49-F238E27FC236}">
                  <a16:creationId xmlns:a16="http://schemas.microsoft.com/office/drawing/2014/main" id="{0432F5F5-1688-44BD-B071-A62C04824FB8}"/>
                </a:ext>
              </a:extLst>
            </p:cNvPr>
            <p:cNvSpPr/>
            <p:nvPr userDrawn="1"/>
          </p:nvSpPr>
          <p:spPr>
            <a:xfrm>
              <a:off x="0" y="2029863"/>
              <a:ext cx="1014984" cy="81295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Freeform: Shape 43">
              <a:extLst>
                <a:ext uri="{FF2B5EF4-FFF2-40B4-BE49-F238E27FC236}">
                  <a16:creationId xmlns:a16="http://schemas.microsoft.com/office/drawing/2014/main" id="{689FF8F5-F7B8-46B0-BB03-FE972A6832E7}"/>
                </a:ext>
              </a:extLst>
            </p:cNvPr>
            <p:cNvSpPr/>
            <p:nvPr userDrawn="1"/>
          </p:nvSpPr>
          <p:spPr>
            <a:xfrm rot="10800000">
              <a:off x="100582" y="2936725"/>
              <a:ext cx="914400" cy="1828800"/>
            </a:xfrm>
            <a:custGeom>
              <a:avLst/>
              <a:gdLst>
                <a:gd name="connsiteX0" fmla="*/ 1248 w 915648"/>
                <a:gd name="connsiteY0" fmla="*/ 0 h 1828800"/>
                <a:gd name="connsiteX1" fmla="*/ 915648 w 915648"/>
                <a:gd name="connsiteY1" fmla="*/ 914400 h 1828800"/>
                <a:gd name="connsiteX2" fmla="*/ 1248 w 915648"/>
                <a:gd name="connsiteY2" fmla="*/ 1828800 h 1828800"/>
                <a:gd name="connsiteX3" fmla="*/ 0 w 915648"/>
                <a:gd name="connsiteY3" fmla="*/ 1828737 h 1828800"/>
                <a:gd name="connsiteX4" fmla="*/ 0 w 915648"/>
                <a:gd name="connsiteY4" fmla="*/ 63 h 1828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648" h="1828800">
                  <a:moveTo>
                    <a:pt x="1248" y="0"/>
                  </a:moveTo>
                  <a:cubicBezTo>
                    <a:pt x="506257" y="0"/>
                    <a:pt x="915648" y="409391"/>
                    <a:pt x="915648" y="914400"/>
                  </a:cubicBezTo>
                  <a:cubicBezTo>
                    <a:pt x="915648" y="1419409"/>
                    <a:pt x="506257" y="1828800"/>
                    <a:pt x="1248" y="1828800"/>
                  </a:cubicBezTo>
                  <a:lnTo>
                    <a:pt x="0" y="1828737"/>
                  </a:lnTo>
                  <a:lnTo>
                    <a:pt x="0" y="63"/>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pic>
          <p:nvPicPr>
            <p:cNvPr id="48" name="Graphic 47">
              <a:extLst>
                <a:ext uri="{FF2B5EF4-FFF2-40B4-BE49-F238E27FC236}">
                  <a16:creationId xmlns:a16="http://schemas.microsoft.com/office/drawing/2014/main" id="{31EB8EE7-3843-4CA8-879D-5D985DAA0D1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rot="5400000">
              <a:off x="-457200" y="5416459"/>
              <a:ext cx="1828800" cy="914400"/>
            </a:xfrm>
            <a:prstGeom prst="rect">
              <a:avLst/>
            </a:prstGeom>
          </p:spPr>
        </p:pic>
        <p:pic>
          <p:nvPicPr>
            <p:cNvPr id="50" name="Graphic 49">
              <a:extLst>
                <a:ext uri="{FF2B5EF4-FFF2-40B4-BE49-F238E27FC236}">
                  <a16:creationId xmlns:a16="http://schemas.microsoft.com/office/drawing/2014/main" id="{5FF0EEFD-0038-4A2F-AD3B-01A98EFF5CF9}"/>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rot="5400000">
              <a:off x="-457200" y="563329"/>
              <a:ext cx="1828800" cy="914400"/>
            </a:xfrm>
            <a:prstGeom prst="rect">
              <a:avLst/>
            </a:prstGeom>
          </p:spPr>
        </p:pic>
      </p:grpSp>
      <p:sp>
        <p:nvSpPr>
          <p:cNvPr id="3" name="Content Placeholder 2">
            <a:extLst>
              <a:ext uri="{FF2B5EF4-FFF2-40B4-BE49-F238E27FC236}">
                <a16:creationId xmlns:a16="http://schemas.microsoft.com/office/drawing/2014/main" id="{8A650232-76AA-C9E3-F846-8DB1B44E5AF3}"/>
              </a:ext>
            </a:extLst>
          </p:cNvPr>
          <p:cNvSpPr>
            <a:spLocks noGrp="1"/>
          </p:cNvSpPr>
          <p:nvPr>
            <p:ph sz="half" idx="15" hasCustomPrompt="1"/>
          </p:nvPr>
        </p:nvSpPr>
        <p:spPr>
          <a:xfrm>
            <a:off x="1552575" y="2481940"/>
            <a:ext cx="6477952" cy="3635831"/>
          </a:xfrm>
        </p:spPr>
        <p:txBody>
          <a:bodyPr>
            <a:normAutofit/>
          </a:bodyPr>
          <a:lstStyle>
            <a:lvl1pPr marL="0" indent="0">
              <a:lnSpc>
                <a:spcPct val="100000"/>
              </a:lnSpc>
              <a:spcBef>
                <a:spcPts val="0"/>
              </a:spcBef>
              <a:spcAft>
                <a:spcPts val="600"/>
              </a:spcAft>
              <a:buFont typeface="Arial" panose="020B0604020202020204" pitchFamily="34" charset="0"/>
              <a:buNone/>
              <a:defRPr sz="1800">
                <a:solidFill>
                  <a:schemeClr val="bg1"/>
                </a:solidFill>
              </a:defRPr>
            </a:lvl1pPr>
            <a:lvl2pPr marL="457200">
              <a:lnSpc>
                <a:spcPct val="100000"/>
              </a:lnSpc>
              <a:spcAft>
                <a:spcPts val="600"/>
              </a:spcAft>
              <a:defRPr sz="1800">
                <a:solidFill>
                  <a:schemeClr val="bg1"/>
                </a:solidFill>
              </a:defRPr>
            </a:lvl2pPr>
            <a:lvl3pPr marL="914400">
              <a:lnSpc>
                <a:spcPct val="100000"/>
              </a:lnSpc>
              <a:spcAft>
                <a:spcPts val="600"/>
              </a:spcAft>
              <a:defRPr sz="1800">
                <a:solidFill>
                  <a:schemeClr val="bg1"/>
                </a:solidFill>
              </a:defRPr>
            </a:lvl3pPr>
            <a:lvl4pPr marL="1371600">
              <a:lnSpc>
                <a:spcPct val="100000"/>
              </a:lnSpc>
              <a:spcAft>
                <a:spcPts val="600"/>
              </a:spcAft>
              <a:defRPr sz="1800">
                <a:solidFill>
                  <a:schemeClr val="bg1"/>
                </a:solidFill>
              </a:defRPr>
            </a:lvl4pPr>
            <a:lvl5pPr marL="1828800">
              <a:lnSpc>
                <a:spcPct val="100000"/>
              </a:lnSpc>
              <a:spcAft>
                <a:spcPts val="600"/>
              </a:spcAft>
              <a:defRPr sz="1800">
                <a:solidFill>
                  <a:schemeClr val="bg1"/>
                </a:solidFill>
              </a:defRPr>
            </a:lvl5pPr>
          </a:lstStyle>
          <a:p>
            <a:pPr lvl="0"/>
            <a:r>
              <a:rPr lang="en-US" dirty="0"/>
              <a:t>Click to add content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Text Placeholder 12">
            <a:extLst>
              <a:ext uri="{FF2B5EF4-FFF2-40B4-BE49-F238E27FC236}">
                <a16:creationId xmlns:a16="http://schemas.microsoft.com/office/drawing/2014/main" id="{37A04978-5D2C-BBF1-9C05-C52717619019}"/>
              </a:ext>
            </a:extLst>
          </p:cNvPr>
          <p:cNvSpPr>
            <a:spLocks noGrp="1"/>
          </p:cNvSpPr>
          <p:nvPr>
            <p:ph type="body" sz="quarter" idx="14" hasCustomPrompt="1"/>
          </p:nvPr>
        </p:nvSpPr>
        <p:spPr>
          <a:xfrm>
            <a:off x="8372723" y="2481940"/>
            <a:ext cx="3046391" cy="3759200"/>
          </a:xfrm>
        </p:spPr>
        <p:txBody>
          <a:bodyPr>
            <a:normAutofit/>
          </a:bodyPr>
          <a:lstStyle>
            <a:lvl1pPr marL="342900" indent="-342900">
              <a:spcAft>
                <a:spcPts val="600"/>
              </a:spcAft>
              <a:buFont typeface="+mj-lt"/>
              <a:buAutoNum type="arabicPeriod"/>
              <a:defRPr sz="1800">
                <a:solidFill>
                  <a:schemeClr val="bg1"/>
                </a:solidFill>
              </a:defRPr>
            </a:lvl1pPr>
            <a:lvl2pPr marL="800100" indent="-342900">
              <a:spcAft>
                <a:spcPts val="600"/>
              </a:spcAft>
              <a:buFont typeface="+mj-lt"/>
              <a:buAutoNum type="alphaLcPeriod"/>
              <a:defRPr sz="1800">
                <a:solidFill>
                  <a:schemeClr val="bg1"/>
                </a:solidFill>
              </a:defRPr>
            </a:lvl2pPr>
            <a:lvl3pPr marL="1257300" indent="-342900">
              <a:spcAft>
                <a:spcPts val="600"/>
              </a:spcAft>
              <a:buFont typeface="+mj-lt"/>
              <a:buAutoNum type="arabicParenR"/>
              <a:defRPr sz="1800">
                <a:solidFill>
                  <a:schemeClr val="bg1"/>
                </a:solidFill>
              </a:defRPr>
            </a:lvl3pPr>
            <a:lvl4pPr marL="1714500" indent="-342900">
              <a:spcAft>
                <a:spcPts val="600"/>
              </a:spcAft>
              <a:buFont typeface="+mj-lt"/>
              <a:buAutoNum type="alphaLcParenR"/>
              <a:defRPr sz="1800">
                <a:solidFill>
                  <a:schemeClr val="bg1"/>
                </a:solidFill>
              </a:defRPr>
            </a:lvl4pPr>
            <a:lvl5pPr marL="2171700" indent="-342900">
              <a:spcAft>
                <a:spcPts val="600"/>
              </a:spcAft>
              <a:buFont typeface="+mj-lt"/>
              <a:buAutoNum type="romanLcPeriod"/>
              <a:defRPr sz="1800">
                <a:solidFill>
                  <a:schemeClr val="bg1"/>
                </a:solidFill>
              </a:defRPr>
            </a:lvl5pPr>
          </a:lstStyle>
          <a:p>
            <a:pPr lvl="0"/>
            <a:r>
              <a:rPr lang="en-US" dirty="0"/>
              <a:t>Click to add text </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3" name="Date Placeholder 3">
            <a:extLst>
              <a:ext uri="{FF2B5EF4-FFF2-40B4-BE49-F238E27FC236}">
                <a16:creationId xmlns:a16="http://schemas.microsoft.com/office/drawing/2014/main" id="{41C57AEB-9E33-4F77-9F58-DB0D1B978707}"/>
              </a:ext>
            </a:extLst>
          </p:cNvPr>
          <p:cNvSpPr>
            <a:spLocks noGrp="1"/>
          </p:cNvSpPr>
          <p:nvPr>
            <p:ph type="dt" sz="half" idx="10"/>
          </p:nvPr>
        </p:nvSpPr>
        <p:spPr>
          <a:xfrm>
            <a:off x="1554480" y="6353175"/>
            <a:ext cx="1097280" cy="365125"/>
          </a:xfrm>
        </p:spPr>
        <p:txBody>
          <a:bodyPr/>
          <a:lstStyle>
            <a:lvl1pPr>
              <a:defRPr>
                <a:solidFill>
                  <a:schemeClr val="bg1"/>
                </a:solidFill>
              </a:defRPr>
            </a:lvl1pPr>
          </a:lstStyle>
          <a:p>
            <a:r>
              <a:rPr lang="en-US"/>
              <a:t>12/11/2023</a:t>
            </a:r>
            <a:endParaRPr lang="en-US" dirty="0"/>
          </a:p>
        </p:txBody>
      </p:sp>
      <p:sp>
        <p:nvSpPr>
          <p:cNvPr id="64" name="Footer Placeholder 4">
            <a:extLst>
              <a:ext uri="{FF2B5EF4-FFF2-40B4-BE49-F238E27FC236}">
                <a16:creationId xmlns:a16="http://schemas.microsoft.com/office/drawing/2014/main" id="{182F895D-C48A-41AA-9DE6-43A17B7E019A}"/>
              </a:ext>
            </a:extLst>
          </p:cNvPr>
          <p:cNvSpPr>
            <a:spLocks noGrp="1"/>
          </p:cNvSpPr>
          <p:nvPr>
            <p:ph type="ftr" sz="quarter" idx="11"/>
          </p:nvPr>
        </p:nvSpPr>
        <p:spPr>
          <a:xfrm>
            <a:off x="5744527" y="6350000"/>
            <a:ext cx="2286000" cy="365125"/>
          </a:xfrm>
        </p:spPr>
        <p:txBody>
          <a:bodyPr/>
          <a:lstStyle>
            <a:lvl1pPr>
              <a:defRPr>
                <a:solidFill>
                  <a:schemeClr val="bg1"/>
                </a:solidFill>
              </a:defRPr>
            </a:lvl1pPr>
          </a:lstStyle>
          <a:p>
            <a:r>
              <a:rPr lang="en-US"/>
              <a:t>Presentation title</a:t>
            </a:r>
            <a:endParaRPr lang="en-US" dirty="0"/>
          </a:p>
        </p:txBody>
      </p:sp>
      <p:sp>
        <p:nvSpPr>
          <p:cNvPr id="65" name="Slide Number Placeholder 5">
            <a:extLst>
              <a:ext uri="{FF2B5EF4-FFF2-40B4-BE49-F238E27FC236}">
                <a16:creationId xmlns:a16="http://schemas.microsoft.com/office/drawing/2014/main" id="{4C15BF58-30D9-4A0E-8506-1CD777B0FC5B}"/>
              </a:ext>
            </a:extLst>
          </p:cNvPr>
          <p:cNvSpPr>
            <a:spLocks noGrp="1"/>
          </p:cNvSpPr>
          <p:nvPr>
            <p:ph type="sldNum" sz="quarter" idx="12"/>
          </p:nvPr>
        </p:nvSpPr>
        <p:spPr>
          <a:xfrm>
            <a:off x="11123295" y="6356350"/>
            <a:ext cx="457200" cy="365125"/>
          </a:xfrm>
        </p:spPr>
        <p:txBody>
          <a:bodyPr/>
          <a:lstStyle>
            <a:lvl1pPr>
              <a:defRPr>
                <a:solidFill>
                  <a:schemeClr val="bg1"/>
                </a:solidFill>
              </a:defRPr>
            </a:lvl1pPr>
          </a:lstStyle>
          <a:p>
            <a:fld id="{B5CEABB6-07DC-46E8-9B57-56EC44A396E5}" type="slidenum">
              <a:rPr lang="en-US" smtClean="0"/>
              <a:pPr/>
              <a:t>‹#›</a:t>
            </a:fld>
            <a:endParaRPr lang="en-US" dirty="0"/>
          </a:p>
        </p:txBody>
      </p:sp>
    </p:spTree>
    <p:extLst>
      <p:ext uri="{BB962C8B-B14F-4D97-AF65-F5344CB8AC3E}">
        <p14:creationId xmlns:p14="http://schemas.microsoft.com/office/powerpoint/2010/main" val="1807368846"/>
      </p:ext>
    </p:extLst>
  </p:cSld>
  <p:clrMapOvr>
    <a:masterClrMapping/>
  </p:clrMapOvr>
  <p:extLst>
    <p:ext uri="{DCECCB84-F9BA-43D5-87BE-67443E8EF086}">
      <p15:sldGuideLst xmlns:p15="http://schemas.microsoft.com/office/powerpoint/2012/main">
        <p15:guide id="1" pos="7392"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able">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AE12D1-08AF-45E9-A34A-BDE9E860BAA2}"/>
              </a:ext>
            </a:extLst>
          </p:cNvPr>
          <p:cNvSpPr>
            <a:spLocks noGrp="1"/>
          </p:cNvSpPr>
          <p:nvPr>
            <p:ph type="title" hasCustomPrompt="1"/>
          </p:nvPr>
        </p:nvSpPr>
        <p:spPr>
          <a:xfrm>
            <a:off x="764155" y="896112"/>
            <a:ext cx="10665845" cy="1325563"/>
          </a:xfrm>
        </p:spPr>
        <p:txBody>
          <a:bodyPr anchor="t" anchorCtr="0"/>
          <a:lstStyle>
            <a:lvl1pPr>
              <a:defRPr cap="all" baseline="0">
                <a:solidFill>
                  <a:schemeClr val="accent1"/>
                </a:solidFill>
              </a:defRPr>
            </a:lvl1pPr>
          </a:lstStyle>
          <a:p>
            <a:r>
              <a:rPr lang="en-US" dirty="0"/>
              <a:t>CLICK TO ADD TITLE</a:t>
            </a:r>
          </a:p>
        </p:txBody>
      </p:sp>
      <p:sp>
        <p:nvSpPr>
          <p:cNvPr id="5" name="Table Placeholder 4">
            <a:extLst>
              <a:ext uri="{FF2B5EF4-FFF2-40B4-BE49-F238E27FC236}">
                <a16:creationId xmlns:a16="http://schemas.microsoft.com/office/drawing/2014/main" id="{E06194BC-6453-CA18-2623-B07F3A5D4E92}"/>
              </a:ext>
            </a:extLst>
          </p:cNvPr>
          <p:cNvSpPr>
            <a:spLocks noGrp="1"/>
          </p:cNvSpPr>
          <p:nvPr>
            <p:ph type="tbl" sz="quarter" idx="13" hasCustomPrompt="1"/>
          </p:nvPr>
        </p:nvSpPr>
        <p:spPr>
          <a:xfrm>
            <a:off x="762000" y="2417763"/>
            <a:ext cx="10665845" cy="3678235"/>
          </a:xfrm>
        </p:spPr>
        <p:txBody>
          <a:bodyPr/>
          <a:lstStyle>
            <a:lvl1pPr>
              <a:defRPr/>
            </a:lvl1pPr>
          </a:lstStyle>
          <a:p>
            <a:pPr marL="228600" marR="0" lvl="0" indent="-22860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lang="en-US" dirty="0"/>
              <a:t>Click icon to insert table</a:t>
            </a:r>
          </a:p>
          <a:p>
            <a:endParaRPr lang="en-US" dirty="0"/>
          </a:p>
        </p:txBody>
      </p:sp>
      <p:sp>
        <p:nvSpPr>
          <p:cNvPr id="7" name="Rectangle 23">
            <a:extLst>
              <a:ext uri="{FF2B5EF4-FFF2-40B4-BE49-F238E27FC236}">
                <a16:creationId xmlns:a16="http://schemas.microsoft.com/office/drawing/2014/main" id="{AB92D86A-5036-415A-B056-A55CB2E0C2C9}"/>
              </a:ext>
              <a:ext uri="{C183D7F6-B498-43B3-948B-1728B52AA6E4}">
                <adec:decorative xmlns:adec="http://schemas.microsoft.com/office/drawing/2017/decorative" val="1"/>
              </a:ext>
            </a:extLst>
          </p:cNvPr>
          <p:cNvSpPr/>
          <p:nvPr userDrawn="1"/>
        </p:nvSpPr>
        <p:spPr>
          <a:xfrm rot="10800000">
            <a:off x="11177016" y="0"/>
            <a:ext cx="1014984" cy="1014984"/>
          </a:xfrm>
          <a:custGeom>
            <a:avLst/>
            <a:gdLst>
              <a:gd name="connsiteX0" fmla="*/ 0 w 2029968"/>
              <a:gd name="connsiteY0" fmla="*/ 0 h 2029968"/>
              <a:gd name="connsiteX1" fmla="*/ 2029968 w 2029968"/>
              <a:gd name="connsiteY1" fmla="*/ 0 h 2029968"/>
              <a:gd name="connsiteX2" fmla="*/ 2029968 w 2029968"/>
              <a:gd name="connsiteY2" fmla="*/ 2029968 h 2029968"/>
              <a:gd name="connsiteX3" fmla="*/ 0 w 2029968"/>
              <a:gd name="connsiteY3" fmla="*/ 2029968 h 2029968"/>
              <a:gd name="connsiteX4" fmla="*/ 0 w 2029968"/>
              <a:gd name="connsiteY4" fmla="*/ 0 h 2029968"/>
              <a:gd name="connsiteX0" fmla="*/ 0 w 2029968"/>
              <a:gd name="connsiteY0" fmla="*/ 0 h 2029968"/>
              <a:gd name="connsiteX1" fmla="*/ 2029968 w 2029968"/>
              <a:gd name="connsiteY1" fmla="*/ 2029968 h 2029968"/>
              <a:gd name="connsiteX2" fmla="*/ 0 w 2029968"/>
              <a:gd name="connsiteY2" fmla="*/ 2029968 h 2029968"/>
              <a:gd name="connsiteX3" fmla="*/ 0 w 2029968"/>
              <a:gd name="connsiteY3" fmla="*/ 0 h 2029968"/>
            </a:gdLst>
            <a:ahLst/>
            <a:cxnLst>
              <a:cxn ang="0">
                <a:pos x="connsiteX0" y="connsiteY0"/>
              </a:cxn>
              <a:cxn ang="0">
                <a:pos x="connsiteX1" y="connsiteY1"/>
              </a:cxn>
              <a:cxn ang="0">
                <a:pos x="connsiteX2" y="connsiteY2"/>
              </a:cxn>
              <a:cxn ang="0">
                <a:pos x="connsiteX3" y="connsiteY3"/>
              </a:cxn>
            </a:cxnLst>
            <a:rect l="l" t="t" r="r" b="b"/>
            <a:pathLst>
              <a:path w="2029968" h="2029968">
                <a:moveTo>
                  <a:pt x="0" y="0"/>
                </a:moveTo>
                <a:lnTo>
                  <a:pt x="2029968" y="2029968"/>
                </a:lnTo>
                <a:lnTo>
                  <a:pt x="0" y="2029968"/>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Date Placeholder 3">
            <a:extLst>
              <a:ext uri="{FF2B5EF4-FFF2-40B4-BE49-F238E27FC236}">
                <a16:creationId xmlns:a16="http://schemas.microsoft.com/office/drawing/2014/main" id="{D3A465A0-88AA-B50B-92D8-3A54928329FB}"/>
              </a:ext>
            </a:extLst>
          </p:cNvPr>
          <p:cNvSpPr>
            <a:spLocks noGrp="1"/>
          </p:cNvSpPr>
          <p:nvPr>
            <p:ph type="dt" sz="half" idx="10"/>
          </p:nvPr>
        </p:nvSpPr>
        <p:spPr>
          <a:xfrm>
            <a:off x="767443" y="6353175"/>
            <a:ext cx="1097280" cy="365125"/>
          </a:xfrm>
        </p:spPr>
        <p:txBody>
          <a:bodyPr/>
          <a:lstStyle>
            <a:lvl1pPr>
              <a:defRPr>
                <a:solidFill>
                  <a:schemeClr val="tx1"/>
                </a:solidFill>
              </a:defRPr>
            </a:lvl1pPr>
          </a:lstStyle>
          <a:p>
            <a:r>
              <a:rPr lang="en-US"/>
              <a:t>12/11/2023</a:t>
            </a:r>
            <a:endParaRPr lang="en-US" dirty="0"/>
          </a:p>
        </p:txBody>
      </p:sp>
      <p:sp>
        <p:nvSpPr>
          <p:cNvPr id="4" name="Footer Placeholder 4">
            <a:extLst>
              <a:ext uri="{FF2B5EF4-FFF2-40B4-BE49-F238E27FC236}">
                <a16:creationId xmlns:a16="http://schemas.microsoft.com/office/drawing/2014/main" id="{6195F626-7C08-9907-6A85-922BE6AA0EF5}"/>
              </a:ext>
            </a:extLst>
          </p:cNvPr>
          <p:cNvSpPr>
            <a:spLocks noGrp="1"/>
          </p:cNvSpPr>
          <p:nvPr>
            <p:ph type="ftr" sz="quarter" idx="11"/>
          </p:nvPr>
        </p:nvSpPr>
        <p:spPr>
          <a:xfrm>
            <a:off x="5273449" y="6350000"/>
            <a:ext cx="2286000" cy="365125"/>
          </a:xfrm>
        </p:spPr>
        <p:txBody>
          <a:bodyPr/>
          <a:lstStyle>
            <a:lvl1pPr>
              <a:defRPr>
                <a:solidFill>
                  <a:schemeClr val="tx1"/>
                </a:solidFill>
              </a:defRPr>
            </a:lvl1pPr>
          </a:lstStyle>
          <a:p>
            <a:r>
              <a:rPr lang="en-US"/>
              <a:t>Presentation title</a:t>
            </a:r>
            <a:endParaRPr lang="en-US" dirty="0"/>
          </a:p>
        </p:txBody>
      </p:sp>
      <p:sp>
        <p:nvSpPr>
          <p:cNvPr id="6" name="Slide Number Placeholder 5">
            <a:extLst>
              <a:ext uri="{FF2B5EF4-FFF2-40B4-BE49-F238E27FC236}">
                <a16:creationId xmlns:a16="http://schemas.microsoft.com/office/drawing/2014/main" id="{7BBAD34A-4F3F-C89B-BBBC-E7740F414D13}"/>
              </a:ext>
            </a:extLst>
          </p:cNvPr>
          <p:cNvSpPr>
            <a:spLocks noGrp="1"/>
          </p:cNvSpPr>
          <p:nvPr>
            <p:ph type="sldNum" sz="quarter" idx="12"/>
          </p:nvPr>
        </p:nvSpPr>
        <p:spPr>
          <a:xfrm>
            <a:off x="10968175" y="6356350"/>
            <a:ext cx="457200" cy="365125"/>
          </a:xfrm>
        </p:spPr>
        <p:txBody>
          <a:bodyPr/>
          <a:lstStyle>
            <a:lvl1pPr>
              <a:defRPr>
                <a:solidFill>
                  <a:schemeClr val="tx1"/>
                </a:solidFill>
              </a:defRPr>
            </a:lvl1pPr>
          </a:lstStyle>
          <a:p>
            <a:fld id="{B5CEABB6-07DC-46E8-9B57-56EC44A396E5}" type="slidenum">
              <a:rPr lang="en-US" smtClean="0"/>
              <a:pPr/>
              <a:t>‹#›</a:t>
            </a:fld>
            <a:endParaRPr lang="en-US" dirty="0"/>
          </a:p>
        </p:txBody>
      </p:sp>
    </p:spTree>
    <p:extLst>
      <p:ext uri="{BB962C8B-B14F-4D97-AF65-F5344CB8AC3E}">
        <p14:creationId xmlns:p14="http://schemas.microsoft.com/office/powerpoint/2010/main" val="35237480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Content 2">
    <p:bg>
      <p:bgPr>
        <a:solidFill>
          <a:schemeClr val="accent2"/>
        </a:solidFill>
        <a:effectLst/>
      </p:bgPr>
    </p:bg>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211C2927-0A13-DC57-A83B-B8DB787A48CF}"/>
              </a:ext>
              <a:ext uri="{C183D7F6-B498-43B3-948B-1728B52AA6E4}">
                <adec:decorative xmlns:adec="http://schemas.microsoft.com/office/drawing/2017/decorative" val="1"/>
              </a:ext>
            </a:extLst>
          </p:cNvPr>
          <p:cNvGrpSpPr/>
          <p:nvPr userDrawn="1"/>
        </p:nvGrpSpPr>
        <p:grpSpPr>
          <a:xfrm>
            <a:off x="0" y="0"/>
            <a:ext cx="6843092" cy="6858000"/>
            <a:chOff x="0" y="0"/>
            <a:chExt cx="6843092" cy="6858000"/>
          </a:xfrm>
        </p:grpSpPr>
        <p:sp>
          <p:nvSpPr>
            <p:cNvPr id="344" name="Rectangle 343">
              <a:extLst>
                <a:ext uri="{FF2B5EF4-FFF2-40B4-BE49-F238E27FC236}">
                  <a16:creationId xmlns:a16="http://schemas.microsoft.com/office/drawing/2014/main" id="{0685D98A-CA5A-4C48-9AEB-4C1A201237A1}"/>
                </a:ext>
              </a:extLst>
            </p:cNvPr>
            <p:cNvSpPr/>
            <p:nvPr userDrawn="1"/>
          </p:nvSpPr>
          <p:spPr>
            <a:xfrm>
              <a:off x="2021206" y="4828032"/>
              <a:ext cx="2029968" cy="202996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A1F97041-3EE3-4F17-990B-3AC264934EF0}"/>
                </a:ext>
              </a:extLst>
            </p:cNvPr>
            <p:cNvSpPr/>
            <p:nvPr userDrawn="1"/>
          </p:nvSpPr>
          <p:spPr>
            <a:xfrm>
              <a:off x="0" y="0"/>
              <a:ext cx="2029968" cy="2029968"/>
            </a:xfrm>
            <a:custGeom>
              <a:avLst/>
              <a:gdLst>
                <a:gd name="connsiteX0" fmla="*/ 0 w 1828800"/>
                <a:gd name="connsiteY0" fmla="*/ 0 h 1828800"/>
                <a:gd name="connsiteX1" fmla="*/ 1828800 w 1828800"/>
                <a:gd name="connsiteY1" fmla="*/ 0 h 1828800"/>
                <a:gd name="connsiteX2" fmla="*/ 1828800 w 1828800"/>
                <a:gd name="connsiteY2" fmla="*/ 1828800 h 1828800"/>
                <a:gd name="connsiteX3" fmla="*/ 0 w 1828800"/>
                <a:gd name="connsiteY3" fmla="*/ 1828800 h 1828800"/>
                <a:gd name="connsiteX4" fmla="*/ 0 w 1828800"/>
                <a:gd name="connsiteY4" fmla="*/ 0 h 1828800"/>
                <a:gd name="connsiteX0" fmla="*/ 0 w 1828800"/>
                <a:gd name="connsiteY0" fmla="*/ 0 h 1828800"/>
                <a:gd name="connsiteX1" fmla="*/ 1828800 w 1828800"/>
                <a:gd name="connsiteY1" fmla="*/ 1828800 h 1828800"/>
                <a:gd name="connsiteX2" fmla="*/ 0 w 1828800"/>
                <a:gd name="connsiteY2" fmla="*/ 1828800 h 1828800"/>
                <a:gd name="connsiteX3" fmla="*/ 0 w 1828800"/>
                <a:gd name="connsiteY3" fmla="*/ 0 h 1828800"/>
              </a:gdLst>
              <a:ahLst/>
              <a:cxnLst>
                <a:cxn ang="0">
                  <a:pos x="connsiteX0" y="connsiteY0"/>
                </a:cxn>
                <a:cxn ang="0">
                  <a:pos x="connsiteX1" y="connsiteY1"/>
                </a:cxn>
                <a:cxn ang="0">
                  <a:pos x="connsiteX2" y="connsiteY2"/>
                </a:cxn>
                <a:cxn ang="0">
                  <a:pos x="connsiteX3" y="connsiteY3"/>
                </a:cxn>
              </a:cxnLst>
              <a:rect l="l" t="t" r="r" b="b"/>
              <a:pathLst>
                <a:path w="1828800" h="1828800">
                  <a:moveTo>
                    <a:pt x="0" y="0"/>
                  </a:moveTo>
                  <a:lnTo>
                    <a:pt x="1828800" y="1828800"/>
                  </a:lnTo>
                  <a:lnTo>
                    <a:pt x="0" y="1828800"/>
                  </a:lnTo>
                  <a:lnTo>
                    <a:pt x="0"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51DA30E2-82DB-4AA1-B134-9482F5CD7689}"/>
                </a:ext>
              </a:extLst>
            </p:cNvPr>
            <p:cNvSpPr/>
            <p:nvPr userDrawn="1"/>
          </p:nvSpPr>
          <p:spPr>
            <a:xfrm>
              <a:off x="2457970" y="1686431"/>
              <a:ext cx="1828800" cy="1828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5502070B-3F7D-436A-849C-FB64175E8B45}"/>
                </a:ext>
              </a:extLst>
            </p:cNvPr>
            <p:cNvSpPr/>
            <p:nvPr userDrawn="1"/>
          </p:nvSpPr>
          <p:spPr>
            <a:xfrm>
              <a:off x="0" y="6108192"/>
              <a:ext cx="2029968" cy="7498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9">
              <a:extLst>
                <a:ext uri="{FF2B5EF4-FFF2-40B4-BE49-F238E27FC236}">
                  <a16:creationId xmlns:a16="http://schemas.microsoft.com/office/drawing/2014/main" id="{675AAC8A-F8AB-44A3-9748-96464E9E0B6B}"/>
                </a:ext>
              </a:extLst>
            </p:cNvPr>
            <p:cNvSpPr/>
            <p:nvPr userDrawn="1"/>
          </p:nvSpPr>
          <p:spPr>
            <a:xfrm>
              <a:off x="4054172" y="4069080"/>
              <a:ext cx="2788920" cy="2788920"/>
            </a:xfrm>
            <a:custGeom>
              <a:avLst/>
              <a:gdLst>
                <a:gd name="connsiteX0" fmla="*/ 0 w 1828800"/>
                <a:gd name="connsiteY0" fmla="*/ 0 h 1828800"/>
                <a:gd name="connsiteX1" fmla="*/ 1828800 w 1828800"/>
                <a:gd name="connsiteY1" fmla="*/ 0 h 1828800"/>
                <a:gd name="connsiteX2" fmla="*/ 1828800 w 1828800"/>
                <a:gd name="connsiteY2" fmla="*/ 1828800 h 1828800"/>
                <a:gd name="connsiteX3" fmla="*/ 0 w 1828800"/>
                <a:gd name="connsiteY3" fmla="*/ 1828800 h 1828800"/>
                <a:gd name="connsiteX4" fmla="*/ 0 w 1828800"/>
                <a:gd name="connsiteY4" fmla="*/ 0 h 1828800"/>
                <a:gd name="connsiteX0" fmla="*/ 0 w 1828800"/>
                <a:gd name="connsiteY0" fmla="*/ 0 h 1828800"/>
                <a:gd name="connsiteX1" fmla="*/ 1828800 w 1828800"/>
                <a:gd name="connsiteY1" fmla="*/ 1828800 h 1828800"/>
                <a:gd name="connsiteX2" fmla="*/ 0 w 1828800"/>
                <a:gd name="connsiteY2" fmla="*/ 1828800 h 1828800"/>
                <a:gd name="connsiteX3" fmla="*/ 0 w 1828800"/>
                <a:gd name="connsiteY3" fmla="*/ 0 h 1828800"/>
              </a:gdLst>
              <a:ahLst/>
              <a:cxnLst>
                <a:cxn ang="0">
                  <a:pos x="connsiteX0" y="connsiteY0"/>
                </a:cxn>
                <a:cxn ang="0">
                  <a:pos x="connsiteX1" y="connsiteY1"/>
                </a:cxn>
                <a:cxn ang="0">
                  <a:pos x="connsiteX2" y="connsiteY2"/>
                </a:cxn>
                <a:cxn ang="0">
                  <a:pos x="connsiteX3" y="connsiteY3"/>
                </a:cxn>
              </a:cxnLst>
              <a:rect l="l" t="t" r="r" b="b"/>
              <a:pathLst>
                <a:path w="1828800" h="1828800">
                  <a:moveTo>
                    <a:pt x="0" y="0"/>
                  </a:moveTo>
                  <a:lnTo>
                    <a:pt x="1828800" y="1828800"/>
                  </a:lnTo>
                  <a:lnTo>
                    <a:pt x="0" y="1828800"/>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16" name="Group 115">
              <a:extLst>
                <a:ext uri="{FF2B5EF4-FFF2-40B4-BE49-F238E27FC236}">
                  <a16:creationId xmlns:a16="http://schemas.microsoft.com/office/drawing/2014/main" id="{AC3F6810-4D95-4C6E-A30A-459BAD7510FE}"/>
                </a:ext>
              </a:extLst>
            </p:cNvPr>
            <p:cNvGrpSpPr/>
            <p:nvPr userDrawn="1"/>
          </p:nvGrpSpPr>
          <p:grpSpPr>
            <a:xfrm>
              <a:off x="23853" y="2101527"/>
              <a:ext cx="1920240" cy="1920240"/>
              <a:chOff x="5361924" y="7472790"/>
              <a:chExt cx="1828800" cy="1828800"/>
            </a:xfrm>
          </p:grpSpPr>
          <p:grpSp>
            <p:nvGrpSpPr>
              <p:cNvPr id="115" name="Group 114">
                <a:extLst>
                  <a:ext uri="{FF2B5EF4-FFF2-40B4-BE49-F238E27FC236}">
                    <a16:creationId xmlns:a16="http://schemas.microsoft.com/office/drawing/2014/main" id="{81973B3A-7185-45FB-A2E6-A7BDE6414DF3}"/>
                  </a:ext>
                </a:extLst>
              </p:cNvPr>
              <p:cNvGrpSpPr/>
              <p:nvPr userDrawn="1"/>
            </p:nvGrpSpPr>
            <p:grpSpPr>
              <a:xfrm>
                <a:off x="5361924" y="7472790"/>
                <a:ext cx="1828800" cy="1828800"/>
                <a:chOff x="5361924" y="7472790"/>
                <a:chExt cx="1828800" cy="1828800"/>
              </a:xfrm>
            </p:grpSpPr>
            <p:grpSp>
              <p:nvGrpSpPr>
                <p:cNvPr id="99" name="Group 98">
                  <a:extLst>
                    <a:ext uri="{FF2B5EF4-FFF2-40B4-BE49-F238E27FC236}">
                      <a16:creationId xmlns:a16="http://schemas.microsoft.com/office/drawing/2014/main" id="{DACFFF66-0600-406E-AF42-9FD8E8EDB397}"/>
                    </a:ext>
                  </a:extLst>
                </p:cNvPr>
                <p:cNvGrpSpPr/>
                <p:nvPr userDrawn="1"/>
              </p:nvGrpSpPr>
              <p:grpSpPr>
                <a:xfrm>
                  <a:off x="5361924" y="7472790"/>
                  <a:ext cx="1828800" cy="1828800"/>
                  <a:chOff x="5388428" y="7173291"/>
                  <a:chExt cx="1828800" cy="1828800"/>
                </a:xfrm>
              </p:grpSpPr>
              <p:grpSp>
                <p:nvGrpSpPr>
                  <p:cNvPr id="96" name="Group 95">
                    <a:extLst>
                      <a:ext uri="{FF2B5EF4-FFF2-40B4-BE49-F238E27FC236}">
                        <a16:creationId xmlns:a16="http://schemas.microsoft.com/office/drawing/2014/main" id="{9411687D-2631-487B-AEAB-39750C9E52BF}"/>
                      </a:ext>
                    </a:extLst>
                  </p:cNvPr>
                  <p:cNvGrpSpPr/>
                  <p:nvPr userDrawn="1"/>
                </p:nvGrpSpPr>
                <p:grpSpPr>
                  <a:xfrm>
                    <a:off x="5388428" y="7173291"/>
                    <a:ext cx="1828800" cy="1828800"/>
                    <a:chOff x="5388428" y="7173291"/>
                    <a:chExt cx="1828800" cy="1828800"/>
                  </a:xfrm>
                </p:grpSpPr>
                <p:grpSp>
                  <p:nvGrpSpPr>
                    <p:cNvPr id="90" name="Group 89">
                      <a:extLst>
                        <a:ext uri="{FF2B5EF4-FFF2-40B4-BE49-F238E27FC236}">
                          <a16:creationId xmlns:a16="http://schemas.microsoft.com/office/drawing/2014/main" id="{4BDDEAF6-0726-4BF4-96D7-EBA489ABF3E5}"/>
                        </a:ext>
                      </a:extLst>
                    </p:cNvPr>
                    <p:cNvGrpSpPr/>
                    <p:nvPr userDrawn="1"/>
                  </p:nvGrpSpPr>
                  <p:grpSpPr>
                    <a:xfrm>
                      <a:off x="5388428" y="7173291"/>
                      <a:ext cx="1828800" cy="1828800"/>
                      <a:chOff x="5579044" y="7049770"/>
                      <a:chExt cx="1828800" cy="1828800"/>
                    </a:xfrm>
                  </p:grpSpPr>
                  <p:grpSp>
                    <p:nvGrpSpPr>
                      <p:cNvPr id="89" name="Group 88">
                        <a:extLst>
                          <a:ext uri="{FF2B5EF4-FFF2-40B4-BE49-F238E27FC236}">
                            <a16:creationId xmlns:a16="http://schemas.microsoft.com/office/drawing/2014/main" id="{F80BBFBA-D0FB-4E20-8981-F569A2A0B678}"/>
                          </a:ext>
                        </a:extLst>
                      </p:cNvPr>
                      <p:cNvGrpSpPr/>
                      <p:nvPr userDrawn="1"/>
                    </p:nvGrpSpPr>
                    <p:grpSpPr>
                      <a:xfrm>
                        <a:off x="5579044" y="7049770"/>
                        <a:ext cx="1828800" cy="1828800"/>
                        <a:chOff x="5579044" y="7049770"/>
                        <a:chExt cx="1828800" cy="1828800"/>
                      </a:xfrm>
                    </p:grpSpPr>
                    <p:grpSp>
                      <p:nvGrpSpPr>
                        <p:cNvPr id="86" name="Group 85">
                          <a:extLst>
                            <a:ext uri="{FF2B5EF4-FFF2-40B4-BE49-F238E27FC236}">
                              <a16:creationId xmlns:a16="http://schemas.microsoft.com/office/drawing/2014/main" id="{6B3BCF7C-4204-4B1A-8371-96E859FC8425}"/>
                            </a:ext>
                          </a:extLst>
                        </p:cNvPr>
                        <p:cNvGrpSpPr/>
                        <p:nvPr userDrawn="1"/>
                      </p:nvGrpSpPr>
                      <p:grpSpPr>
                        <a:xfrm>
                          <a:off x="5579044" y="7049770"/>
                          <a:ext cx="1828800" cy="1828800"/>
                          <a:chOff x="5579044" y="7049770"/>
                          <a:chExt cx="1828800" cy="1828800"/>
                        </a:xfrm>
                      </p:grpSpPr>
                      <p:grpSp>
                        <p:nvGrpSpPr>
                          <p:cNvPr id="83" name="Group 82">
                            <a:extLst>
                              <a:ext uri="{FF2B5EF4-FFF2-40B4-BE49-F238E27FC236}">
                                <a16:creationId xmlns:a16="http://schemas.microsoft.com/office/drawing/2014/main" id="{31CF95CD-48BB-4659-870A-21584266D83F}"/>
                              </a:ext>
                            </a:extLst>
                          </p:cNvPr>
                          <p:cNvGrpSpPr/>
                          <p:nvPr userDrawn="1"/>
                        </p:nvGrpSpPr>
                        <p:grpSpPr>
                          <a:xfrm>
                            <a:off x="5579044" y="7049770"/>
                            <a:ext cx="1828800" cy="1828800"/>
                            <a:chOff x="5579044" y="7049770"/>
                            <a:chExt cx="1828800" cy="1828800"/>
                          </a:xfrm>
                        </p:grpSpPr>
                        <p:sp>
                          <p:nvSpPr>
                            <p:cNvPr id="78" name="Oval 77">
                              <a:extLst>
                                <a:ext uri="{FF2B5EF4-FFF2-40B4-BE49-F238E27FC236}">
                                  <a16:creationId xmlns:a16="http://schemas.microsoft.com/office/drawing/2014/main" id="{871E1954-F3FD-427D-8FFA-F28839673545}"/>
                                </a:ext>
                              </a:extLst>
                            </p:cNvPr>
                            <p:cNvSpPr/>
                            <p:nvPr userDrawn="1"/>
                          </p:nvSpPr>
                          <p:spPr>
                            <a:xfrm>
                              <a:off x="5579044" y="7049770"/>
                              <a:ext cx="1828800" cy="182880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80" name="Oval 79">
                              <a:extLst>
                                <a:ext uri="{FF2B5EF4-FFF2-40B4-BE49-F238E27FC236}">
                                  <a16:creationId xmlns:a16="http://schemas.microsoft.com/office/drawing/2014/main" id="{B655BD1D-8AE2-43E7-B1D4-17923D0E0171}"/>
                                </a:ext>
                              </a:extLst>
                            </p:cNvPr>
                            <p:cNvSpPr/>
                            <p:nvPr userDrawn="1"/>
                          </p:nvSpPr>
                          <p:spPr>
                            <a:xfrm>
                              <a:off x="5647624" y="7118350"/>
                              <a:ext cx="1691640" cy="169164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82" name="Oval 81">
                            <a:extLst>
                              <a:ext uri="{FF2B5EF4-FFF2-40B4-BE49-F238E27FC236}">
                                <a16:creationId xmlns:a16="http://schemas.microsoft.com/office/drawing/2014/main" id="{9F92C461-5E10-49F3-B4F0-F320512C0756}"/>
                              </a:ext>
                            </a:extLst>
                          </p:cNvPr>
                          <p:cNvSpPr/>
                          <p:nvPr userDrawn="1"/>
                        </p:nvSpPr>
                        <p:spPr>
                          <a:xfrm>
                            <a:off x="5716204" y="7186930"/>
                            <a:ext cx="1554480" cy="155448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85" name="Oval 84">
                          <a:extLst>
                            <a:ext uri="{FF2B5EF4-FFF2-40B4-BE49-F238E27FC236}">
                              <a16:creationId xmlns:a16="http://schemas.microsoft.com/office/drawing/2014/main" id="{A6D57951-375C-41E9-BF45-DFC40F8E0A1A}"/>
                            </a:ext>
                          </a:extLst>
                        </p:cNvPr>
                        <p:cNvSpPr/>
                        <p:nvPr userDrawn="1"/>
                      </p:nvSpPr>
                      <p:spPr>
                        <a:xfrm>
                          <a:off x="5784784" y="7255510"/>
                          <a:ext cx="1417320" cy="141732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88" name="Oval 87">
                        <a:extLst>
                          <a:ext uri="{FF2B5EF4-FFF2-40B4-BE49-F238E27FC236}">
                            <a16:creationId xmlns:a16="http://schemas.microsoft.com/office/drawing/2014/main" id="{E4A4216D-DF9B-4DD9-989C-1F4040F3F4F7}"/>
                          </a:ext>
                        </a:extLst>
                      </p:cNvPr>
                      <p:cNvSpPr/>
                      <p:nvPr userDrawn="1"/>
                    </p:nvSpPr>
                    <p:spPr>
                      <a:xfrm>
                        <a:off x="5853364" y="7324090"/>
                        <a:ext cx="1280160" cy="128016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92" name="Oval 91">
                      <a:extLst>
                        <a:ext uri="{FF2B5EF4-FFF2-40B4-BE49-F238E27FC236}">
                          <a16:creationId xmlns:a16="http://schemas.microsoft.com/office/drawing/2014/main" id="{3DCCC81D-9EE7-47A8-8A4C-74B5E047A336}"/>
                        </a:ext>
                      </a:extLst>
                    </p:cNvPr>
                    <p:cNvSpPr/>
                    <p:nvPr userDrawn="1"/>
                  </p:nvSpPr>
                  <p:spPr>
                    <a:xfrm>
                      <a:off x="5731328" y="7516191"/>
                      <a:ext cx="1143000" cy="114300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95" name="Oval 94">
                    <a:extLst>
                      <a:ext uri="{FF2B5EF4-FFF2-40B4-BE49-F238E27FC236}">
                        <a16:creationId xmlns:a16="http://schemas.microsoft.com/office/drawing/2014/main" id="{9985F9FD-CFFB-417E-A560-28BD7BC7EE86}"/>
                      </a:ext>
                    </a:extLst>
                  </p:cNvPr>
                  <p:cNvSpPr/>
                  <p:nvPr userDrawn="1"/>
                </p:nvSpPr>
                <p:spPr>
                  <a:xfrm>
                    <a:off x="5799908" y="7584771"/>
                    <a:ext cx="1005840" cy="100584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98" name="Oval 97">
                  <a:extLst>
                    <a:ext uri="{FF2B5EF4-FFF2-40B4-BE49-F238E27FC236}">
                      <a16:creationId xmlns:a16="http://schemas.microsoft.com/office/drawing/2014/main" id="{9A923F7B-7D75-4E04-AE62-D5B99F645756}"/>
                    </a:ext>
                  </a:extLst>
                </p:cNvPr>
                <p:cNvSpPr/>
                <p:nvPr userDrawn="1"/>
              </p:nvSpPr>
              <p:spPr>
                <a:xfrm>
                  <a:off x="5841984" y="7952850"/>
                  <a:ext cx="868680" cy="86868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02" name="Oval 101">
                  <a:extLst>
                    <a:ext uri="{FF2B5EF4-FFF2-40B4-BE49-F238E27FC236}">
                      <a16:creationId xmlns:a16="http://schemas.microsoft.com/office/drawing/2014/main" id="{F0239D2C-73EF-42E3-B73F-E69B7C27F65B}"/>
                    </a:ext>
                  </a:extLst>
                </p:cNvPr>
                <p:cNvSpPr/>
                <p:nvPr userDrawn="1"/>
              </p:nvSpPr>
              <p:spPr>
                <a:xfrm>
                  <a:off x="5910564" y="8021430"/>
                  <a:ext cx="731520" cy="73152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05" name="Oval 104">
                  <a:extLst>
                    <a:ext uri="{FF2B5EF4-FFF2-40B4-BE49-F238E27FC236}">
                      <a16:creationId xmlns:a16="http://schemas.microsoft.com/office/drawing/2014/main" id="{59BA1C3D-ADED-4596-8A9D-3DEC7E848945}"/>
                    </a:ext>
                  </a:extLst>
                </p:cNvPr>
                <p:cNvSpPr/>
                <p:nvPr userDrawn="1"/>
              </p:nvSpPr>
              <p:spPr>
                <a:xfrm>
                  <a:off x="5979144" y="8090010"/>
                  <a:ext cx="594360" cy="59436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08" name="Oval 107">
                  <a:extLst>
                    <a:ext uri="{FF2B5EF4-FFF2-40B4-BE49-F238E27FC236}">
                      <a16:creationId xmlns:a16="http://schemas.microsoft.com/office/drawing/2014/main" id="{015F2BFA-6803-42A0-A870-794B120EF574}"/>
                    </a:ext>
                  </a:extLst>
                </p:cNvPr>
                <p:cNvSpPr/>
                <p:nvPr userDrawn="1"/>
              </p:nvSpPr>
              <p:spPr>
                <a:xfrm>
                  <a:off x="6047724" y="8158590"/>
                  <a:ext cx="457200" cy="45720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10" name="Oval 109">
                  <a:extLst>
                    <a:ext uri="{FF2B5EF4-FFF2-40B4-BE49-F238E27FC236}">
                      <a16:creationId xmlns:a16="http://schemas.microsoft.com/office/drawing/2014/main" id="{E09A173D-9FE5-446C-B59E-5D7C0A00BF6C}"/>
                    </a:ext>
                  </a:extLst>
                </p:cNvPr>
                <p:cNvSpPr/>
                <p:nvPr userDrawn="1"/>
              </p:nvSpPr>
              <p:spPr>
                <a:xfrm>
                  <a:off x="6116304" y="8227170"/>
                  <a:ext cx="320040" cy="32004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113" name="Oval 112">
                <a:extLst>
                  <a:ext uri="{FF2B5EF4-FFF2-40B4-BE49-F238E27FC236}">
                    <a16:creationId xmlns:a16="http://schemas.microsoft.com/office/drawing/2014/main" id="{974C3792-995F-4717-8C8B-089BBA7DE9C7}"/>
                  </a:ext>
                </a:extLst>
              </p:cNvPr>
              <p:cNvSpPr/>
              <p:nvPr userDrawn="1"/>
            </p:nvSpPr>
            <p:spPr>
              <a:xfrm>
                <a:off x="6184884" y="8295750"/>
                <a:ext cx="182880" cy="18288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23" name="Freeform: Shape 22">
              <a:extLst>
                <a:ext uri="{FF2B5EF4-FFF2-40B4-BE49-F238E27FC236}">
                  <a16:creationId xmlns:a16="http://schemas.microsoft.com/office/drawing/2014/main" id="{C8FD950B-0E2B-4905-8DE9-195E24B2ABE7}"/>
                </a:ext>
              </a:extLst>
            </p:cNvPr>
            <p:cNvSpPr/>
            <p:nvPr userDrawn="1"/>
          </p:nvSpPr>
          <p:spPr>
            <a:xfrm rot="10800000">
              <a:off x="1013527" y="2043171"/>
              <a:ext cx="1014984" cy="2029968"/>
            </a:xfrm>
            <a:custGeom>
              <a:avLst/>
              <a:gdLst>
                <a:gd name="connsiteX0" fmla="*/ 1248 w 915648"/>
                <a:gd name="connsiteY0" fmla="*/ 0 h 1828800"/>
                <a:gd name="connsiteX1" fmla="*/ 915648 w 915648"/>
                <a:gd name="connsiteY1" fmla="*/ 914400 h 1828800"/>
                <a:gd name="connsiteX2" fmla="*/ 1248 w 915648"/>
                <a:gd name="connsiteY2" fmla="*/ 1828800 h 1828800"/>
                <a:gd name="connsiteX3" fmla="*/ 0 w 915648"/>
                <a:gd name="connsiteY3" fmla="*/ 1828737 h 1828800"/>
                <a:gd name="connsiteX4" fmla="*/ 0 w 915648"/>
                <a:gd name="connsiteY4" fmla="*/ 63 h 1828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648" h="1828800">
                  <a:moveTo>
                    <a:pt x="1248" y="0"/>
                  </a:moveTo>
                  <a:cubicBezTo>
                    <a:pt x="506257" y="0"/>
                    <a:pt x="915648" y="409391"/>
                    <a:pt x="915648" y="914400"/>
                  </a:cubicBezTo>
                  <a:cubicBezTo>
                    <a:pt x="915648" y="1419409"/>
                    <a:pt x="506257" y="1828800"/>
                    <a:pt x="1248" y="1828800"/>
                  </a:cubicBezTo>
                  <a:lnTo>
                    <a:pt x="0" y="1828737"/>
                  </a:lnTo>
                  <a:lnTo>
                    <a:pt x="0" y="63"/>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68" name="Rectangle 9">
              <a:extLst>
                <a:ext uri="{FF2B5EF4-FFF2-40B4-BE49-F238E27FC236}">
                  <a16:creationId xmlns:a16="http://schemas.microsoft.com/office/drawing/2014/main" id="{D0B57759-E007-4FD0-9C6B-356DC53050C4}"/>
                </a:ext>
              </a:extLst>
            </p:cNvPr>
            <p:cNvSpPr/>
            <p:nvPr userDrawn="1"/>
          </p:nvSpPr>
          <p:spPr>
            <a:xfrm rot="5400000">
              <a:off x="2028432" y="4821048"/>
              <a:ext cx="2029968" cy="2029968"/>
            </a:xfrm>
            <a:custGeom>
              <a:avLst/>
              <a:gdLst>
                <a:gd name="connsiteX0" fmla="*/ 0 w 1828800"/>
                <a:gd name="connsiteY0" fmla="*/ 0 h 1828800"/>
                <a:gd name="connsiteX1" fmla="*/ 1828800 w 1828800"/>
                <a:gd name="connsiteY1" fmla="*/ 0 h 1828800"/>
                <a:gd name="connsiteX2" fmla="*/ 1828800 w 1828800"/>
                <a:gd name="connsiteY2" fmla="*/ 1828800 h 1828800"/>
                <a:gd name="connsiteX3" fmla="*/ 0 w 1828800"/>
                <a:gd name="connsiteY3" fmla="*/ 1828800 h 1828800"/>
                <a:gd name="connsiteX4" fmla="*/ 0 w 1828800"/>
                <a:gd name="connsiteY4" fmla="*/ 0 h 1828800"/>
                <a:gd name="connsiteX0" fmla="*/ 0 w 1828800"/>
                <a:gd name="connsiteY0" fmla="*/ 0 h 1828800"/>
                <a:gd name="connsiteX1" fmla="*/ 1828800 w 1828800"/>
                <a:gd name="connsiteY1" fmla="*/ 1828800 h 1828800"/>
                <a:gd name="connsiteX2" fmla="*/ 0 w 1828800"/>
                <a:gd name="connsiteY2" fmla="*/ 1828800 h 1828800"/>
                <a:gd name="connsiteX3" fmla="*/ 0 w 1828800"/>
                <a:gd name="connsiteY3" fmla="*/ 0 h 1828800"/>
              </a:gdLst>
              <a:ahLst/>
              <a:cxnLst>
                <a:cxn ang="0">
                  <a:pos x="connsiteX0" y="connsiteY0"/>
                </a:cxn>
                <a:cxn ang="0">
                  <a:pos x="connsiteX1" y="connsiteY1"/>
                </a:cxn>
                <a:cxn ang="0">
                  <a:pos x="connsiteX2" y="connsiteY2"/>
                </a:cxn>
                <a:cxn ang="0">
                  <a:pos x="connsiteX3" y="connsiteY3"/>
                </a:cxn>
              </a:cxnLst>
              <a:rect l="l" t="t" r="r" b="b"/>
              <a:pathLst>
                <a:path w="1828800" h="1828800">
                  <a:moveTo>
                    <a:pt x="0" y="0"/>
                  </a:moveTo>
                  <a:lnTo>
                    <a:pt x="1828800" y="1828800"/>
                  </a:lnTo>
                  <a:lnTo>
                    <a:pt x="0" y="1828800"/>
                  </a:lnTo>
                  <a:lnTo>
                    <a:pt x="0" y="0"/>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5" name="Oval 174">
              <a:extLst>
                <a:ext uri="{FF2B5EF4-FFF2-40B4-BE49-F238E27FC236}">
                  <a16:creationId xmlns:a16="http://schemas.microsoft.com/office/drawing/2014/main" id="{273C520A-0126-47DA-A75B-1A38883907A2}"/>
                </a:ext>
              </a:extLst>
            </p:cNvPr>
            <p:cNvSpPr/>
            <p:nvPr userDrawn="1"/>
          </p:nvSpPr>
          <p:spPr>
            <a:xfrm>
              <a:off x="861942" y="888111"/>
              <a:ext cx="274320" cy="2743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1" name="Rectangle 290">
              <a:extLst>
                <a:ext uri="{FF2B5EF4-FFF2-40B4-BE49-F238E27FC236}">
                  <a16:creationId xmlns:a16="http://schemas.microsoft.com/office/drawing/2014/main" id="{AB12487D-8BC9-4BEB-B6A7-B9DD702B2BD3}"/>
                </a:ext>
              </a:extLst>
            </p:cNvPr>
            <p:cNvSpPr/>
            <p:nvPr userDrawn="1"/>
          </p:nvSpPr>
          <p:spPr>
            <a:xfrm>
              <a:off x="0" y="4082178"/>
              <a:ext cx="2029968" cy="202996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97" name="Graphic 296">
              <a:extLst>
                <a:ext uri="{FF2B5EF4-FFF2-40B4-BE49-F238E27FC236}">
                  <a16:creationId xmlns:a16="http://schemas.microsoft.com/office/drawing/2014/main" id="{AEE6DE36-A3C9-4D40-B471-F49B6A875D39}"/>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rot="10800000">
              <a:off x="2029016" y="2051944"/>
              <a:ext cx="2029968" cy="2029968"/>
            </a:xfrm>
            <a:prstGeom prst="rect">
              <a:avLst/>
            </a:prstGeom>
          </p:spPr>
        </p:pic>
        <p:pic>
          <p:nvPicPr>
            <p:cNvPr id="299" name="Graphic 298">
              <a:extLst>
                <a:ext uri="{FF2B5EF4-FFF2-40B4-BE49-F238E27FC236}">
                  <a16:creationId xmlns:a16="http://schemas.microsoft.com/office/drawing/2014/main" id="{99FF86FA-8891-4235-B88B-CFCA3B57E53A}"/>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0" y="4078224"/>
              <a:ext cx="2029968" cy="2029968"/>
            </a:xfrm>
            <a:prstGeom prst="rect">
              <a:avLst/>
            </a:prstGeom>
          </p:spPr>
        </p:pic>
        <p:cxnSp>
          <p:nvCxnSpPr>
            <p:cNvPr id="170" name="Straight Connector 169">
              <a:extLst>
                <a:ext uri="{FF2B5EF4-FFF2-40B4-BE49-F238E27FC236}">
                  <a16:creationId xmlns:a16="http://schemas.microsoft.com/office/drawing/2014/main" id="{7ADD6DC9-9036-47C7-AAE5-8AF23CE0C81D}"/>
                </a:ext>
              </a:extLst>
            </p:cNvPr>
            <p:cNvCxnSpPr>
              <a:cxnSpLocks/>
            </p:cNvCxnSpPr>
            <p:nvPr userDrawn="1"/>
          </p:nvCxnSpPr>
          <p:spPr>
            <a:xfrm>
              <a:off x="974376" y="989441"/>
              <a:ext cx="5867327" cy="5867206"/>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6C25C416-A3A2-4CF9-9532-2C0BFB51CFDF}"/>
              </a:ext>
            </a:extLst>
          </p:cNvPr>
          <p:cNvSpPr>
            <a:spLocks noGrp="1"/>
          </p:cNvSpPr>
          <p:nvPr>
            <p:ph type="ctrTitle" hasCustomPrompt="1"/>
          </p:nvPr>
        </p:nvSpPr>
        <p:spPr>
          <a:xfrm>
            <a:off x="5900245" y="544285"/>
            <a:ext cx="5528217" cy="2685383"/>
          </a:xfrm>
        </p:spPr>
        <p:txBody>
          <a:bodyPr anchor="b">
            <a:normAutofit/>
          </a:bodyPr>
          <a:lstStyle>
            <a:lvl1pPr algn="l">
              <a:defRPr sz="4400" cap="all" baseline="0">
                <a:solidFill>
                  <a:schemeClr val="tx2"/>
                </a:solidFill>
              </a:defRPr>
            </a:lvl1pPr>
          </a:lstStyle>
          <a:p>
            <a:r>
              <a:rPr lang="en-US" dirty="0"/>
              <a:t>Click to add title</a:t>
            </a:r>
          </a:p>
        </p:txBody>
      </p:sp>
      <p:sp>
        <p:nvSpPr>
          <p:cNvPr id="3" name="Subtitle 2">
            <a:extLst>
              <a:ext uri="{FF2B5EF4-FFF2-40B4-BE49-F238E27FC236}">
                <a16:creationId xmlns:a16="http://schemas.microsoft.com/office/drawing/2014/main" id="{43D32955-BB06-40DE-A14A-2170FD41AD52}"/>
              </a:ext>
            </a:extLst>
          </p:cNvPr>
          <p:cNvSpPr>
            <a:spLocks noGrp="1"/>
          </p:cNvSpPr>
          <p:nvPr>
            <p:ph type="subTitle" idx="1" hasCustomPrompt="1"/>
          </p:nvPr>
        </p:nvSpPr>
        <p:spPr>
          <a:xfrm>
            <a:off x="5896340" y="3423773"/>
            <a:ext cx="5528217" cy="2029969"/>
          </a:xfrm>
        </p:spPr>
        <p:txBody>
          <a:bodyPr>
            <a:normAutofit/>
          </a:bodyPr>
          <a:lstStyle>
            <a:lvl1pPr marL="0" indent="0" algn="l">
              <a:lnSpc>
                <a:spcPct val="150000"/>
              </a:lnSpc>
              <a:spcBef>
                <a:spcPts val="0"/>
              </a:spcBef>
              <a:buNone/>
              <a:defRPr sz="18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add subtitle</a:t>
            </a:r>
          </a:p>
        </p:txBody>
      </p:sp>
    </p:spTree>
    <p:extLst>
      <p:ext uri="{BB962C8B-B14F-4D97-AF65-F5344CB8AC3E}">
        <p14:creationId xmlns:p14="http://schemas.microsoft.com/office/powerpoint/2010/main" val="3839583478"/>
      </p:ext>
    </p:extLst>
  </p:cSld>
  <p:clrMapOvr>
    <a:masterClrMapping/>
  </p:clrMapOvr>
  <p:extLst>
    <p:ext uri="{DCECCB84-F9BA-43D5-87BE-67443E8EF086}">
      <p15:sldGuideLst xmlns:p15="http://schemas.microsoft.com/office/powerpoint/2012/main">
        <p15:guide id="1" orient="horz" pos="1080" userDrawn="1">
          <p15:clr>
            <a:srgbClr val="FBAE40"/>
          </p15:clr>
        </p15:guide>
        <p15:guide id="2" orient="horz" pos="2160" userDrawn="1">
          <p15:clr>
            <a:srgbClr val="FBAE40"/>
          </p15:clr>
        </p15:guide>
        <p15:guide id="3" orient="horz" pos="3240" userDrawn="1">
          <p15:clr>
            <a:srgbClr val="FBAE40"/>
          </p15:clr>
        </p15:guide>
        <p15:guide id="4" orient="horz" pos="2260" userDrawn="1">
          <p15:clr>
            <a:srgbClr val="FBAE40"/>
          </p15:clr>
        </p15:guide>
        <p15:guide id="5" pos="7296"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3">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AE12D1-08AF-45E9-A34A-BDE9E860BAA2}"/>
              </a:ext>
            </a:extLst>
          </p:cNvPr>
          <p:cNvSpPr>
            <a:spLocks noGrp="1"/>
          </p:cNvSpPr>
          <p:nvPr>
            <p:ph type="title" hasCustomPrompt="1"/>
          </p:nvPr>
        </p:nvSpPr>
        <p:spPr>
          <a:xfrm>
            <a:off x="4933950" y="429461"/>
            <a:ext cx="6343650" cy="2668463"/>
          </a:xfrm>
        </p:spPr>
        <p:txBody>
          <a:bodyPr anchor="b" anchorCtr="0"/>
          <a:lstStyle>
            <a:lvl1pPr>
              <a:defRPr cap="all" baseline="0">
                <a:solidFill>
                  <a:schemeClr val="accent1"/>
                </a:solidFill>
              </a:defRPr>
            </a:lvl1pPr>
          </a:lstStyle>
          <a:p>
            <a:r>
              <a:rPr lang="en-US" dirty="0"/>
              <a:t>CLICK TO ADD TITLE</a:t>
            </a:r>
          </a:p>
        </p:txBody>
      </p:sp>
      <p:sp>
        <p:nvSpPr>
          <p:cNvPr id="7" name="Content Placeholder 2">
            <a:extLst>
              <a:ext uri="{FF2B5EF4-FFF2-40B4-BE49-F238E27FC236}">
                <a16:creationId xmlns:a16="http://schemas.microsoft.com/office/drawing/2014/main" id="{F183B974-C7F1-5026-EC6E-647371B64BBB}"/>
              </a:ext>
            </a:extLst>
          </p:cNvPr>
          <p:cNvSpPr>
            <a:spLocks noGrp="1"/>
          </p:cNvSpPr>
          <p:nvPr>
            <p:ph sz="half" idx="14" hasCustomPrompt="1"/>
          </p:nvPr>
        </p:nvSpPr>
        <p:spPr>
          <a:xfrm>
            <a:off x="4938712" y="3299953"/>
            <a:ext cx="6338888" cy="2668463"/>
          </a:xfrm>
        </p:spPr>
        <p:txBody>
          <a:bodyPr>
            <a:normAutofit/>
          </a:bodyPr>
          <a:lstStyle>
            <a:lvl1pPr marL="0" indent="0">
              <a:lnSpc>
                <a:spcPct val="150000"/>
              </a:lnSpc>
              <a:spcBef>
                <a:spcPts val="0"/>
              </a:spcBef>
              <a:spcAft>
                <a:spcPts val="0"/>
              </a:spcAft>
              <a:buFont typeface="Arial" panose="020B0604020202020204" pitchFamily="34" charset="0"/>
              <a:buNone/>
              <a:defRPr sz="2400"/>
            </a:lvl1pPr>
            <a:lvl2pPr marL="457200">
              <a:lnSpc>
                <a:spcPts val="2000"/>
              </a:lnSpc>
              <a:defRPr sz="1800"/>
            </a:lvl2pPr>
            <a:lvl3pPr marL="914400">
              <a:lnSpc>
                <a:spcPts val="2000"/>
              </a:lnSpc>
              <a:defRPr sz="1800"/>
            </a:lvl3pPr>
            <a:lvl4pPr marL="1371600">
              <a:lnSpc>
                <a:spcPts val="2000"/>
              </a:lnSpc>
              <a:defRPr sz="1800"/>
            </a:lvl4pPr>
            <a:lvl5pPr marL="1828800">
              <a:lnSpc>
                <a:spcPts val="2000"/>
              </a:lnSpc>
              <a:defRPr sz="1800"/>
            </a:lvl5pPr>
          </a:lstStyle>
          <a:p>
            <a:pPr lvl="0"/>
            <a:r>
              <a:rPr lang="en-US" dirty="0"/>
              <a:t>Click to add content</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3" name="Group 2">
            <a:extLst>
              <a:ext uri="{FF2B5EF4-FFF2-40B4-BE49-F238E27FC236}">
                <a16:creationId xmlns:a16="http://schemas.microsoft.com/office/drawing/2014/main" id="{464914EB-20DD-97B4-8FF9-94D739D21CA4}"/>
              </a:ext>
              <a:ext uri="{C183D7F6-B498-43B3-948B-1728B52AA6E4}">
                <adec:decorative xmlns:adec="http://schemas.microsoft.com/office/drawing/2017/decorative" val="1"/>
              </a:ext>
            </a:extLst>
          </p:cNvPr>
          <p:cNvGrpSpPr/>
          <p:nvPr userDrawn="1"/>
        </p:nvGrpSpPr>
        <p:grpSpPr>
          <a:xfrm>
            <a:off x="-9867" y="-7753"/>
            <a:ext cx="4187536" cy="6865753"/>
            <a:chOff x="-9867" y="-7753"/>
            <a:chExt cx="4187536" cy="6865753"/>
          </a:xfrm>
        </p:grpSpPr>
        <p:sp>
          <p:nvSpPr>
            <p:cNvPr id="64" name="Rectangle 63">
              <a:extLst>
                <a:ext uri="{FF2B5EF4-FFF2-40B4-BE49-F238E27FC236}">
                  <a16:creationId xmlns:a16="http://schemas.microsoft.com/office/drawing/2014/main" id="{0407AED1-9974-465A-BC9C-530E270105DE}"/>
                </a:ext>
              </a:extLst>
            </p:cNvPr>
            <p:cNvSpPr/>
            <p:nvPr userDrawn="1"/>
          </p:nvSpPr>
          <p:spPr>
            <a:xfrm flipH="1">
              <a:off x="0" y="2021358"/>
              <a:ext cx="2032942" cy="202996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a:extLst>
                <a:ext uri="{FF2B5EF4-FFF2-40B4-BE49-F238E27FC236}">
                  <a16:creationId xmlns:a16="http://schemas.microsoft.com/office/drawing/2014/main" id="{808ADBC6-C9BE-4302-A86A-4AC842874C24}"/>
                </a:ext>
              </a:extLst>
            </p:cNvPr>
            <p:cNvSpPr/>
            <p:nvPr userDrawn="1"/>
          </p:nvSpPr>
          <p:spPr>
            <a:xfrm>
              <a:off x="2029604" y="2031653"/>
              <a:ext cx="2029968" cy="2029968"/>
            </a:xfrm>
            <a:custGeom>
              <a:avLst/>
              <a:gdLst>
                <a:gd name="connsiteX0" fmla="*/ 0 w 2029968"/>
                <a:gd name="connsiteY0" fmla="*/ 0 h 2029968"/>
                <a:gd name="connsiteX1" fmla="*/ 2029968 w 2029968"/>
                <a:gd name="connsiteY1" fmla="*/ 0 h 2029968"/>
                <a:gd name="connsiteX2" fmla="*/ 2029968 w 2029968"/>
                <a:gd name="connsiteY2" fmla="*/ 2029968 h 2029968"/>
                <a:gd name="connsiteX3" fmla="*/ 0 w 2029968"/>
                <a:gd name="connsiteY3" fmla="*/ 2029968 h 2029968"/>
                <a:gd name="connsiteX4" fmla="*/ 0 w 2029968"/>
                <a:gd name="connsiteY4" fmla="*/ 0 h 2029968"/>
                <a:gd name="connsiteX0" fmla="*/ 0 w 2029968"/>
                <a:gd name="connsiteY0" fmla="*/ 0 h 2029968"/>
                <a:gd name="connsiteX1" fmla="*/ 2029968 w 2029968"/>
                <a:gd name="connsiteY1" fmla="*/ 2029968 h 2029968"/>
                <a:gd name="connsiteX2" fmla="*/ 0 w 2029968"/>
                <a:gd name="connsiteY2" fmla="*/ 2029968 h 2029968"/>
                <a:gd name="connsiteX3" fmla="*/ 0 w 2029968"/>
                <a:gd name="connsiteY3" fmla="*/ 0 h 2029968"/>
              </a:gdLst>
              <a:ahLst/>
              <a:cxnLst>
                <a:cxn ang="0">
                  <a:pos x="connsiteX0" y="connsiteY0"/>
                </a:cxn>
                <a:cxn ang="0">
                  <a:pos x="connsiteX1" y="connsiteY1"/>
                </a:cxn>
                <a:cxn ang="0">
                  <a:pos x="connsiteX2" y="connsiteY2"/>
                </a:cxn>
                <a:cxn ang="0">
                  <a:pos x="connsiteX3" y="connsiteY3"/>
                </a:cxn>
              </a:cxnLst>
              <a:rect l="l" t="t" r="r" b="b"/>
              <a:pathLst>
                <a:path w="2029968" h="2029968">
                  <a:moveTo>
                    <a:pt x="0" y="0"/>
                  </a:moveTo>
                  <a:lnTo>
                    <a:pt x="2029968" y="2029968"/>
                  </a:lnTo>
                  <a:lnTo>
                    <a:pt x="0" y="2029968"/>
                  </a:lnTo>
                  <a:lnTo>
                    <a:pt x="0"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a:extLst>
                <a:ext uri="{FF2B5EF4-FFF2-40B4-BE49-F238E27FC236}">
                  <a16:creationId xmlns:a16="http://schemas.microsoft.com/office/drawing/2014/main" id="{02B04AFC-F339-4DFB-AA44-D68317065E02}"/>
                </a:ext>
              </a:extLst>
            </p:cNvPr>
            <p:cNvSpPr/>
            <p:nvPr userDrawn="1"/>
          </p:nvSpPr>
          <p:spPr>
            <a:xfrm>
              <a:off x="2028253" y="4052815"/>
              <a:ext cx="2029968" cy="20299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0" name="Picture 19" descr="A black and white striped pattern&#10;&#10;Description automatically generated with low confidence">
              <a:extLst>
                <a:ext uri="{FF2B5EF4-FFF2-40B4-BE49-F238E27FC236}">
                  <a16:creationId xmlns:a16="http://schemas.microsoft.com/office/drawing/2014/main" id="{E88B2398-8473-499F-836C-F3AF518F5BB2}"/>
                </a:ext>
              </a:extLst>
            </p:cNvPr>
            <p:cNvPicPr>
              <a:picLocks noChangeAspect="1"/>
            </p:cNvPicPr>
            <p:nvPr userDrawn="1"/>
          </p:nvPicPr>
          <p:blipFill>
            <a:blip r:embed="rId2" cstate="screen">
              <a:extLst>
                <a:ext uri="{28A0092B-C50C-407E-A947-70E740481C1C}">
                  <a14:useLocalDpi xmlns:a14="http://schemas.microsoft.com/office/drawing/2010/main" val="0"/>
                </a:ext>
              </a:extLst>
            </a:blip>
            <a:stretch>
              <a:fillRect/>
            </a:stretch>
          </p:blipFill>
          <p:spPr>
            <a:xfrm>
              <a:off x="2033015" y="5086646"/>
              <a:ext cx="2019299" cy="999451"/>
            </a:xfrm>
            <a:prstGeom prst="rect">
              <a:avLst/>
            </a:prstGeom>
          </p:spPr>
        </p:pic>
        <p:pic>
          <p:nvPicPr>
            <p:cNvPr id="26" name="Graphic 25">
              <a:extLst>
                <a:ext uri="{FF2B5EF4-FFF2-40B4-BE49-F238E27FC236}">
                  <a16:creationId xmlns:a16="http://schemas.microsoft.com/office/drawing/2014/main" id="{E1BC9BFE-80C0-4DA9-92DB-070C41E412BC}"/>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rot="10800000">
              <a:off x="-9867" y="-1076"/>
              <a:ext cx="2029968" cy="2029968"/>
            </a:xfrm>
            <a:prstGeom prst="rect">
              <a:avLst/>
            </a:prstGeom>
          </p:spPr>
        </p:pic>
        <p:sp>
          <p:nvSpPr>
            <p:cNvPr id="31" name="Rectangle 30">
              <a:extLst>
                <a:ext uri="{FF2B5EF4-FFF2-40B4-BE49-F238E27FC236}">
                  <a16:creationId xmlns:a16="http://schemas.microsoft.com/office/drawing/2014/main" id="{A522571C-09D3-4F39-B963-76F80D9973F1}"/>
                </a:ext>
              </a:extLst>
            </p:cNvPr>
            <p:cNvSpPr/>
            <p:nvPr userDrawn="1"/>
          </p:nvSpPr>
          <p:spPr>
            <a:xfrm>
              <a:off x="2029968" y="6045049"/>
              <a:ext cx="2029968" cy="81295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Rectangle 35">
              <a:extLst>
                <a:ext uri="{FF2B5EF4-FFF2-40B4-BE49-F238E27FC236}">
                  <a16:creationId xmlns:a16="http://schemas.microsoft.com/office/drawing/2014/main" id="{20268D7D-D5FB-492C-8D00-3E866534BD42}"/>
                </a:ext>
              </a:extLst>
            </p:cNvPr>
            <p:cNvSpPr/>
            <p:nvPr userDrawn="1"/>
          </p:nvSpPr>
          <p:spPr>
            <a:xfrm flipH="1">
              <a:off x="0" y="4828032"/>
              <a:ext cx="2032942" cy="202996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4" name="Graphic 13">
              <a:extLst>
                <a:ext uri="{FF2B5EF4-FFF2-40B4-BE49-F238E27FC236}">
                  <a16:creationId xmlns:a16="http://schemas.microsoft.com/office/drawing/2014/main" id="{54BCEF24-C76B-44E5-A457-E55658E8EB8B}"/>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2860" y="4828032"/>
              <a:ext cx="2029968" cy="2029968"/>
            </a:xfrm>
            <a:prstGeom prst="rect">
              <a:avLst/>
            </a:prstGeom>
          </p:spPr>
        </p:pic>
        <p:grpSp>
          <p:nvGrpSpPr>
            <p:cNvPr id="40" name="Group 39">
              <a:extLst>
                <a:ext uri="{FF2B5EF4-FFF2-40B4-BE49-F238E27FC236}">
                  <a16:creationId xmlns:a16="http://schemas.microsoft.com/office/drawing/2014/main" id="{18216784-417D-44A8-8CF1-C0CAF410EB9B}"/>
                </a:ext>
              </a:extLst>
            </p:cNvPr>
            <p:cNvGrpSpPr/>
            <p:nvPr userDrawn="1"/>
          </p:nvGrpSpPr>
          <p:grpSpPr>
            <a:xfrm>
              <a:off x="100242" y="2099803"/>
              <a:ext cx="1920240" cy="1920240"/>
              <a:chOff x="5361924" y="7472790"/>
              <a:chExt cx="1828800" cy="1828800"/>
            </a:xfrm>
          </p:grpSpPr>
          <p:grpSp>
            <p:nvGrpSpPr>
              <p:cNvPr id="41" name="Group 40">
                <a:extLst>
                  <a:ext uri="{FF2B5EF4-FFF2-40B4-BE49-F238E27FC236}">
                    <a16:creationId xmlns:a16="http://schemas.microsoft.com/office/drawing/2014/main" id="{FFF90BA2-E949-4FDF-A88E-B68F607E3205}"/>
                  </a:ext>
                </a:extLst>
              </p:cNvPr>
              <p:cNvGrpSpPr/>
              <p:nvPr userDrawn="1"/>
            </p:nvGrpSpPr>
            <p:grpSpPr>
              <a:xfrm>
                <a:off x="5361924" y="7472790"/>
                <a:ext cx="1828800" cy="1828800"/>
                <a:chOff x="5361924" y="7472790"/>
                <a:chExt cx="1828800" cy="1828800"/>
              </a:xfrm>
            </p:grpSpPr>
            <p:grpSp>
              <p:nvGrpSpPr>
                <p:cNvPr id="43" name="Group 42">
                  <a:extLst>
                    <a:ext uri="{FF2B5EF4-FFF2-40B4-BE49-F238E27FC236}">
                      <a16:creationId xmlns:a16="http://schemas.microsoft.com/office/drawing/2014/main" id="{41F18930-2C24-4BA6-A1EB-BF1644EE8558}"/>
                    </a:ext>
                  </a:extLst>
                </p:cNvPr>
                <p:cNvGrpSpPr/>
                <p:nvPr userDrawn="1"/>
              </p:nvGrpSpPr>
              <p:grpSpPr>
                <a:xfrm>
                  <a:off x="5361924" y="7472790"/>
                  <a:ext cx="1828800" cy="1828800"/>
                  <a:chOff x="5388428" y="7173291"/>
                  <a:chExt cx="1828800" cy="1828800"/>
                </a:xfrm>
              </p:grpSpPr>
              <p:grpSp>
                <p:nvGrpSpPr>
                  <p:cNvPr id="49" name="Group 48">
                    <a:extLst>
                      <a:ext uri="{FF2B5EF4-FFF2-40B4-BE49-F238E27FC236}">
                        <a16:creationId xmlns:a16="http://schemas.microsoft.com/office/drawing/2014/main" id="{D5953E65-C24C-4C83-86BB-E4A6D2532FDF}"/>
                      </a:ext>
                    </a:extLst>
                  </p:cNvPr>
                  <p:cNvGrpSpPr/>
                  <p:nvPr userDrawn="1"/>
                </p:nvGrpSpPr>
                <p:grpSpPr>
                  <a:xfrm>
                    <a:off x="5388428" y="7173291"/>
                    <a:ext cx="1828800" cy="1828800"/>
                    <a:chOff x="5388428" y="7173291"/>
                    <a:chExt cx="1828800" cy="1828800"/>
                  </a:xfrm>
                </p:grpSpPr>
                <p:grpSp>
                  <p:nvGrpSpPr>
                    <p:cNvPr id="51" name="Group 50">
                      <a:extLst>
                        <a:ext uri="{FF2B5EF4-FFF2-40B4-BE49-F238E27FC236}">
                          <a16:creationId xmlns:a16="http://schemas.microsoft.com/office/drawing/2014/main" id="{0B9DA7A8-A66E-4E0E-92DF-B3FF112EBB70}"/>
                        </a:ext>
                      </a:extLst>
                    </p:cNvPr>
                    <p:cNvGrpSpPr/>
                    <p:nvPr userDrawn="1"/>
                  </p:nvGrpSpPr>
                  <p:grpSpPr>
                    <a:xfrm>
                      <a:off x="5388428" y="7173291"/>
                      <a:ext cx="1828800" cy="1828800"/>
                      <a:chOff x="5579044" y="7049770"/>
                      <a:chExt cx="1828800" cy="1828800"/>
                    </a:xfrm>
                  </p:grpSpPr>
                  <p:grpSp>
                    <p:nvGrpSpPr>
                      <p:cNvPr id="53" name="Group 52">
                        <a:extLst>
                          <a:ext uri="{FF2B5EF4-FFF2-40B4-BE49-F238E27FC236}">
                            <a16:creationId xmlns:a16="http://schemas.microsoft.com/office/drawing/2014/main" id="{94E74739-1964-4A3C-B2E5-28FEF5EF8E49}"/>
                          </a:ext>
                        </a:extLst>
                      </p:cNvPr>
                      <p:cNvGrpSpPr/>
                      <p:nvPr userDrawn="1"/>
                    </p:nvGrpSpPr>
                    <p:grpSpPr>
                      <a:xfrm>
                        <a:off x="5579044" y="7049770"/>
                        <a:ext cx="1828800" cy="1828800"/>
                        <a:chOff x="5579044" y="7049770"/>
                        <a:chExt cx="1828800" cy="1828800"/>
                      </a:xfrm>
                    </p:grpSpPr>
                    <p:grpSp>
                      <p:nvGrpSpPr>
                        <p:cNvPr id="55" name="Group 54">
                          <a:extLst>
                            <a:ext uri="{FF2B5EF4-FFF2-40B4-BE49-F238E27FC236}">
                              <a16:creationId xmlns:a16="http://schemas.microsoft.com/office/drawing/2014/main" id="{E31C22DC-76BD-4E83-8A1A-B7AE70B2E8FE}"/>
                            </a:ext>
                          </a:extLst>
                        </p:cNvPr>
                        <p:cNvGrpSpPr/>
                        <p:nvPr userDrawn="1"/>
                      </p:nvGrpSpPr>
                      <p:grpSpPr>
                        <a:xfrm>
                          <a:off x="5579044" y="7049770"/>
                          <a:ext cx="1828800" cy="1828800"/>
                          <a:chOff x="5579044" y="7049770"/>
                          <a:chExt cx="1828800" cy="1828800"/>
                        </a:xfrm>
                      </p:grpSpPr>
                      <p:grpSp>
                        <p:nvGrpSpPr>
                          <p:cNvPr id="57" name="Group 56">
                            <a:extLst>
                              <a:ext uri="{FF2B5EF4-FFF2-40B4-BE49-F238E27FC236}">
                                <a16:creationId xmlns:a16="http://schemas.microsoft.com/office/drawing/2014/main" id="{F63C700C-5749-4BA1-8128-78559312E825}"/>
                              </a:ext>
                            </a:extLst>
                          </p:cNvPr>
                          <p:cNvGrpSpPr/>
                          <p:nvPr userDrawn="1"/>
                        </p:nvGrpSpPr>
                        <p:grpSpPr>
                          <a:xfrm>
                            <a:off x="5579044" y="7049770"/>
                            <a:ext cx="1828800" cy="1828800"/>
                            <a:chOff x="5579044" y="7049770"/>
                            <a:chExt cx="1828800" cy="1828800"/>
                          </a:xfrm>
                        </p:grpSpPr>
                        <p:sp>
                          <p:nvSpPr>
                            <p:cNvPr id="59" name="Oval 58">
                              <a:extLst>
                                <a:ext uri="{FF2B5EF4-FFF2-40B4-BE49-F238E27FC236}">
                                  <a16:creationId xmlns:a16="http://schemas.microsoft.com/office/drawing/2014/main" id="{EC81C305-3A69-4634-8A07-56F8272122AF}"/>
                                </a:ext>
                              </a:extLst>
                            </p:cNvPr>
                            <p:cNvSpPr/>
                            <p:nvPr userDrawn="1"/>
                          </p:nvSpPr>
                          <p:spPr>
                            <a:xfrm>
                              <a:off x="5579044" y="7049770"/>
                              <a:ext cx="1828800" cy="182880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60" name="Oval 59">
                              <a:extLst>
                                <a:ext uri="{FF2B5EF4-FFF2-40B4-BE49-F238E27FC236}">
                                  <a16:creationId xmlns:a16="http://schemas.microsoft.com/office/drawing/2014/main" id="{A14AAEDA-8F87-420D-A6BD-FF115C08EB7A}"/>
                                </a:ext>
                              </a:extLst>
                            </p:cNvPr>
                            <p:cNvSpPr/>
                            <p:nvPr userDrawn="1"/>
                          </p:nvSpPr>
                          <p:spPr>
                            <a:xfrm>
                              <a:off x="5647624" y="7118350"/>
                              <a:ext cx="1691640" cy="169164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58" name="Oval 57">
                            <a:extLst>
                              <a:ext uri="{FF2B5EF4-FFF2-40B4-BE49-F238E27FC236}">
                                <a16:creationId xmlns:a16="http://schemas.microsoft.com/office/drawing/2014/main" id="{A1FA4EA0-701D-49A3-8962-1BD0CE6E9C0E}"/>
                              </a:ext>
                            </a:extLst>
                          </p:cNvPr>
                          <p:cNvSpPr/>
                          <p:nvPr userDrawn="1"/>
                        </p:nvSpPr>
                        <p:spPr>
                          <a:xfrm>
                            <a:off x="5716204" y="7186930"/>
                            <a:ext cx="1554480" cy="155448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56" name="Oval 55">
                          <a:extLst>
                            <a:ext uri="{FF2B5EF4-FFF2-40B4-BE49-F238E27FC236}">
                              <a16:creationId xmlns:a16="http://schemas.microsoft.com/office/drawing/2014/main" id="{E362A8AA-1110-4C1C-9922-60F7D43E82B0}"/>
                            </a:ext>
                          </a:extLst>
                        </p:cNvPr>
                        <p:cNvSpPr/>
                        <p:nvPr userDrawn="1"/>
                      </p:nvSpPr>
                      <p:spPr>
                        <a:xfrm>
                          <a:off x="5784784" y="7255510"/>
                          <a:ext cx="1417320" cy="141732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54" name="Oval 53">
                        <a:extLst>
                          <a:ext uri="{FF2B5EF4-FFF2-40B4-BE49-F238E27FC236}">
                            <a16:creationId xmlns:a16="http://schemas.microsoft.com/office/drawing/2014/main" id="{BC8B72EE-335A-4030-B500-7E6FB4D24F18}"/>
                          </a:ext>
                        </a:extLst>
                      </p:cNvPr>
                      <p:cNvSpPr/>
                      <p:nvPr userDrawn="1"/>
                    </p:nvSpPr>
                    <p:spPr>
                      <a:xfrm>
                        <a:off x="5853364" y="7324090"/>
                        <a:ext cx="1280160" cy="128016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52" name="Oval 51">
                      <a:extLst>
                        <a:ext uri="{FF2B5EF4-FFF2-40B4-BE49-F238E27FC236}">
                          <a16:creationId xmlns:a16="http://schemas.microsoft.com/office/drawing/2014/main" id="{10167348-D9AA-4440-8569-849A6B0F2C2D}"/>
                        </a:ext>
                      </a:extLst>
                    </p:cNvPr>
                    <p:cNvSpPr/>
                    <p:nvPr userDrawn="1"/>
                  </p:nvSpPr>
                  <p:spPr>
                    <a:xfrm>
                      <a:off x="5731328" y="7516191"/>
                      <a:ext cx="1143000" cy="114300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50" name="Oval 49">
                    <a:extLst>
                      <a:ext uri="{FF2B5EF4-FFF2-40B4-BE49-F238E27FC236}">
                        <a16:creationId xmlns:a16="http://schemas.microsoft.com/office/drawing/2014/main" id="{A5616AB2-7A83-42C0-883C-FFA27D5468CE}"/>
                      </a:ext>
                    </a:extLst>
                  </p:cNvPr>
                  <p:cNvSpPr/>
                  <p:nvPr userDrawn="1"/>
                </p:nvSpPr>
                <p:spPr>
                  <a:xfrm>
                    <a:off x="5799908" y="7584771"/>
                    <a:ext cx="1005840" cy="100584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44" name="Oval 43">
                  <a:extLst>
                    <a:ext uri="{FF2B5EF4-FFF2-40B4-BE49-F238E27FC236}">
                      <a16:creationId xmlns:a16="http://schemas.microsoft.com/office/drawing/2014/main" id="{6A9CA073-4F0B-4787-B46D-7886261E945E}"/>
                    </a:ext>
                  </a:extLst>
                </p:cNvPr>
                <p:cNvSpPr/>
                <p:nvPr userDrawn="1"/>
              </p:nvSpPr>
              <p:spPr>
                <a:xfrm>
                  <a:off x="5841984" y="7952850"/>
                  <a:ext cx="868680" cy="86868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45" name="Oval 44">
                  <a:extLst>
                    <a:ext uri="{FF2B5EF4-FFF2-40B4-BE49-F238E27FC236}">
                      <a16:creationId xmlns:a16="http://schemas.microsoft.com/office/drawing/2014/main" id="{9AF901A3-1EC5-458F-A653-74CCEAE9A13D}"/>
                    </a:ext>
                  </a:extLst>
                </p:cNvPr>
                <p:cNvSpPr/>
                <p:nvPr userDrawn="1"/>
              </p:nvSpPr>
              <p:spPr>
                <a:xfrm>
                  <a:off x="5910564" y="8021430"/>
                  <a:ext cx="731520" cy="73152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46" name="Oval 45">
                  <a:extLst>
                    <a:ext uri="{FF2B5EF4-FFF2-40B4-BE49-F238E27FC236}">
                      <a16:creationId xmlns:a16="http://schemas.microsoft.com/office/drawing/2014/main" id="{4D5E35A9-4BB5-48F3-AE34-E1BDD3343EB1}"/>
                    </a:ext>
                  </a:extLst>
                </p:cNvPr>
                <p:cNvSpPr/>
                <p:nvPr userDrawn="1"/>
              </p:nvSpPr>
              <p:spPr>
                <a:xfrm>
                  <a:off x="5979144" y="8090010"/>
                  <a:ext cx="594360" cy="59436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47" name="Oval 46">
                  <a:extLst>
                    <a:ext uri="{FF2B5EF4-FFF2-40B4-BE49-F238E27FC236}">
                      <a16:creationId xmlns:a16="http://schemas.microsoft.com/office/drawing/2014/main" id="{A9A549D5-A823-49C4-8C36-D074E6E039B9}"/>
                    </a:ext>
                  </a:extLst>
                </p:cNvPr>
                <p:cNvSpPr/>
                <p:nvPr userDrawn="1"/>
              </p:nvSpPr>
              <p:spPr>
                <a:xfrm>
                  <a:off x="6047724" y="8158590"/>
                  <a:ext cx="457200" cy="45720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48" name="Oval 47">
                  <a:extLst>
                    <a:ext uri="{FF2B5EF4-FFF2-40B4-BE49-F238E27FC236}">
                      <a16:creationId xmlns:a16="http://schemas.microsoft.com/office/drawing/2014/main" id="{6A767C47-7246-4B50-8E78-82766365754A}"/>
                    </a:ext>
                  </a:extLst>
                </p:cNvPr>
                <p:cNvSpPr/>
                <p:nvPr userDrawn="1"/>
              </p:nvSpPr>
              <p:spPr>
                <a:xfrm>
                  <a:off x="6116304" y="8227170"/>
                  <a:ext cx="320040" cy="32004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42" name="Oval 41">
                <a:extLst>
                  <a:ext uri="{FF2B5EF4-FFF2-40B4-BE49-F238E27FC236}">
                    <a16:creationId xmlns:a16="http://schemas.microsoft.com/office/drawing/2014/main" id="{0AEE1DDC-07C3-4204-A3B1-BB7C77C0622B}"/>
                  </a:ext>
                </a:extLst>
              </p:cNvPr>
              <p:cNvSpPr/>
              <p:nvPr userDrawn="1"/>
            </p:nvSpPr>
            <p:spPr>
              <a:xfrm>
                <a:off x="6184884" y="8295750"/>
                <a:ext cx="182880" cy="18288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75" name="Rectangle 74">
              <a:extLst>
                <a:ext uri="{FF2B5EF4-FFF2-40B4-BE49-F238E27FC236}">
                  <a16:creationId xmlns:a16="http://schemas.microsoft.com/office/drawing/2014/main" id="{15DA288D-BE35-46E8-AA86-9F28D8504DAB}"/>
                </a:ext>
              </a:extLst>
            </p:cNvPr>
            <p:cNvSpPr/>
            <p:nvPr userDrawn="1"/>
          </p:nvSpPr>
          <p:spPr>
            <a:xfrm>
              <a:off x="0" y="4043197"/>
              <a:ext cx="2029968" cy="7845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4" name="Freeform: Shape 73">
              <a:extLst>
                <a:ext uri="{FF2B5EF4-FFF2-40B4-BE49-F238E27FC236}">
                  <a16:creationId xmlns:a16="http://schemas.microsoft.com/office/drawing/2014/main" id="{72557B54-30A3-4192-9D51-EE28AF522DE9}"/>
                </a:ext>
              </a:extLst>
            </p:cNvPr>
            <p:cNvSpPr/>
            <p:nvPr userDrawn="1"/>
          </p:nvSpPr>
          <p:spPr>
            <a:xfrm>
              <a:off x="0" y="2021358"/>
              <a:ext cx="1014984" cy="2029968"/>
            </a:xfrm>
            <a:custGeom>
              <a:avLst/>
              <a:gdLst>
                <a:gd name="connsiteX0" fmla="*/ 1248 w 915648"/>
                <a:gd name="connsiteY0" fmla="*/ 0 h 1828800"/>
                <a:gd name="connsiteX1" fmla="*/ 915648 w 915648"/>
                <a:gd name="connsiteY1" fmla="*/ 914400 h 1828800"/>
                <a:gd name="connsiteX2" fmla="*/ 1248 w 915648"/>
                <a:gd name="connsiteY2" fmla="*/ 1828800 h 1828800"/>
                <a:gd name="connsiteX3" fmla="*/ 0 w 915648"/>
                <a:gd name="connsiteY3" fmla="*/ 1828737 h 1828800"/>
                <a:gd name="connsiteX4" fmla="*/ 0 w 915648"/>
                <a:gd name="connsiteY4" fmla="*/ 63 h 1828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648" h="1828800">
                  <a:moveTo>
                    <a:pt x="1248" y="0"/>
                  </a:moveTo>
                  <a:cubicBezTo>
                    <a:pt x="506257" y="0"/>
                    <a:pt x="915648" y="409391"/>
                    <a:pt x="915648" y="914400"/>
                  </a:cubicBezTo>
                  <a:cubicBezTo>
                    <a:pt x="915648" y="1419409"/>
                    <a:pt x="506257" y="1828800"/>
                    <a:pt x="1248" y="1828800"/>
                  </a:cubicBezTo>
                  <a:lnTo>
                    <a:pt x="0" y="1828737"/>
                  </a:lnTo>
                  <a:lnTo>
                    <a:pt x="0" y="63"/>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cxnSp>
          <p:nvCxnSpPr>
            <p:cNvPr id="66" name="Straight Connector 65">
              <a:extLst>
                <a:ext uri="{FF2B5EF4-FFF2-40B4-BE49-F238E27FC236}">
                  <a16:creationId xmlns:a16="http://schemas.microsoft.com/office/drawing/2014/main" id="{2208FD0E-034D-4DF3-85D7-F0EBE2775B58}"/>
                </a:ext>
              </a:extLst>
            </p:cNvPr>
            <p:cNvCxnSpPr>
              <a:cxnSpLocks/>
            </p:cNvCxnSpPr>
            <p:nvPr userDrawn="1"/>
          </p:nvCxnSpPr>
          <p:spPr>
            <a:xfrm>
              <a:off x="10632" y="-7753"/>
              <a:ext cx="4052352" cy="4040860"/>
            </a:xfrm>
            <a:prstGeom prst="line">
              <a:avLst/>
            </a:prstGeom>
            <a:ln w="50800">
              <a:solidFill>
                <a:schemeClr val="accent2"/>
              </a:solidFill>
            </a:ln>
          </p:spPr>
          <p:style>
            <a:lnRef idx="1">
              <a:schemeClr val="accent1"/>
            </a:lnRef>
            <a:fillRef idx="0">
              <a:schemeClr val="accent1"/>
            </a:fillRef>
            <a:effectRef idx="0">
              <a:schemeClr val="accent1"/>
            </a:effectRef>
            <a:fontRef idx="minor">
              <a:schemeClr val="tx1"/>
            </a:fontRef>
          </p:style>
        </p:cxnSp>
        <p:sp>
          <p:nvSpPr>
            <p:cNvPr id="71" name="Oval 70">
              <a:extLst>
                <a:ext uri="{FF2B5EF4-FFF2-40B4-BE49-F238E27FC236}">
                  <a16:creationId xmlns:a16="http://schemas.microsoft.com/office/drawing/2014/main" id="{E20239FE-47D0-4B4F-8440-F859F368C141}"/>
                </a:ext>
              </a:extLst>
            </p:cNvPr>
            <p:cNvSpPr/>
            <p:nvPr userDrawn="1"/>
          </p:nvSpPr>
          <p:spPr>
            <a:xfrm>
              <a:off x="3903349" y="3869829"/>
              <a:ext cx="274320" cy="2743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 name="Footer Placeholder 4">
            <a:extLst>
              <a:ext uri="{FF2B5EF4-FFF2-40B4-BE49-F238E27FC236}">
                <a16:creationId xmlns:a16="http://schemas.microsoft.com/office/drawing/2014/main" id="{A8925BB7-B630-981C-964B-37A5DCBEA2E2}"/>
              </a:ext>
            </a:extLst>
          </p:cNvPr>
          <p:cNvSpPr>
            <a:spLocks noGrp="1"/>
          </p:cNvSpPr>
          <p:nvPr>
            <p:ph type="ftr" sz="quarter" idx="11"/>
          </p:nvPr>
        </p:nvSpPr>
        <p:spPr>
          <a:xfrm>
            <a:off x="7306165" y="6355080"/>
            <a:ext cx="2286000" cy="365125"/>
          </a:xfrm>
        </p:spPr>
        <p:txBody>
          <a:bodyPr/>
          <a:lstStyle>
            <a:lvl1pPr>
              <a:defRPr>
                <a:solidFill>
                  <a:schemeClr val="tx1"/>
                </a:solidFill>
              </a:defRPr>
            </a:lvl1pPr>
          </a:lstStyle>
          <a:p>
            <a:r>
              <a:rPr lang="en-US"/>
              <a:t>Presentation title</a:t>
            </a:r>
            <a:endParaRPr lang="en-US" dirty="0"/>
          </a:p>
        </p:txBody>
      </p:sp>
      <p:sp>
        <p:nvSpPr>
          <p:cNvPr id="5" name="Slide Number Placeholder 5">
            <a:extLst>
              <a:ext uri="{FF2B5EF4-FFF2-40B4-BE49-F238E27FC236}">
                <a16:creationId xmlns:a16="http://schemas.microsoft.com/office/drawing/2014/main" id="{4B4D24B0-E841-7B76-D133-06ABBAB6B6FF}"/>
              </a:ext>
            </a:extLst>
          </p:cNvPr>
          <p:cNvSpPr>
            <a:spLocks noGrp="1"/>
          </p:cNvSpPr>
          <p:nvPr>
            <p:ph type="sldNum" sz="quarter" idx="12"/>
          </p:nvPr>
        </p:nvSpPr>
        <p:spPr>
          <a:xfrm>
            <a:off x="10967357" y="6356350"/>
            <a:ext cx="457200" cy="365125"/>
          </a:xfrm>
        </p:spPr>
        <p:txBody>
          <a:bodyPr/>
          <a:lstStyle>
            <a:lvl1pPr>
              <a:defRPr>
                <a:solidFill>
                  <a:schemeClr val="tx1"/>
                </a:solidFill>
              </a:defRPr>
            </a:lvl1pPr>
          </a:lstStyle>
          <a:p>
            <a:fld id="{B5CEABB6-07DC-46E8-9B57-56EC44A396E5}" type="slidenum">
              <a:rPr lang="en-US" smtClean="0"/>
              <a:pPr/>
              <a:t>‹#›</a:t>
            </a:fld>
            <a:endParaRPr lang="en-US" dirty="0"/>
          </a:p>
        </p:txBody>
      </p:sp>
      <p:sp>
        <p:nvSpPr>
          <p:cNvPr id="6" name="Date Placeholder 3">
            <a:extLst>
              <a:ext uri="{FF2B5EF4-FFF2-40B4-BE49-F238E27FC236}">
                <a16:creationId xmlns:a16="http://schemas.microsoft.com/office/drawing/2014/main" id="{C7D011F5-A799-BEAA-9160-5743D58B456A}"/>
              </a:ext>
            </a:extLst>
          </p:cNvPr>
          <p:cNvSpPr>
            <a:spLocks noGrp="1"/>
          </p:cNvSpPr>
          <p:nvPr>
            <p:ph type="dt" sz="half" idx="10"/>
          </p:nvPr>
        </p:nvSpPr>
        <p:spPr>
          <a:xfrm>
            <a:off x="4833694" y="6353175"/>
            <a:ext cx="1097280" cy="365125"/>
          </a:xfrm>
        </p:spPr>
        <p:txBody>
          <a:bodyPr/>
          <a:lstStyle>
            <a:lvl1pPr>
              <a:defRPr>
                <a:solidFill>
                  <a:schemeClr val="tx1"/>
                </a:solidFill>
              </a:defRPr>
            </a:lvl1pPr>
          </a:lstStyle>
          <a:p>
            <a:r>
              <a:rPr lang="en-US"/>
              <a:t>12/11/2023</a:t>
            </a:r>
            <a:endParaRPr lang="en-US" dirty="0"/>
          </a:p>
        </p:txBody>
      </p:sp>
    </p:spTree>
    <p:extLst>
      <p:ext uri="{BB962C8B-B14F-4D97-AF65-F5344CB8AC3E}">
        <p14:creationId xmlns:p14="http://schemas.microsoft.com/office/powerpoint/2010/main" val="193739902"/>
      </p:ext>
    </p:extLst>
  </p:cSld>
  <p:clrMapOvr>
    <a:masterClrMapping/>
  </p:clrMapOvr>
  <p:extLst>
    <p:ext uri="{DCECCB84-F9BA-43D5-87BE-67443E8EF086}">
      <p15:sldGuideLst xmlns:p15="http://schemas.microsoft.com/office/powerpoint/2012/main">
        <p15:guide id="1" orient="horz" pos="552" userDrawn="1">
          <p15:clr>
            <a:srgbClr val="FBAE40"/>
          </p15:clr>
        </p15:guide>
        <p15:guide id="2" pos="7104" userDrawn="1">
          <p15:clr>
            <a:srgbClr val="FBAE40"/>
          </p15:clr>
        </p15:guide>
        <p15:guide id="3" pos="7392"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 Picture">
    <p:bg>
      <p:bgPr>
        <a:solidFill>
          <a:schemeClr val="accent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25C416-A3A2-4CF9-9532-2C0BFB51CFDF}"/>
              </a:ext>
            </a:extLst>
          </p:cNvPr>
          <p:cNvSpPr>
            <a:spLocks noGrp="1"/>
          </p:cNvSpPr>
          <p:nvPr>
            <p:ph type="ctrTitle" hasCustomPrompt="1"/>
          </p:nvPr>
        </p:nvSpPr>
        <p:spPr>
          <a:xfrm>
            <a:off x="4833694" y="660358"/>
            <a:ext cx="6594768" cy="5537284"/>
          </a:xfrm>
        </p:spPr>
        <p:txBody>
          <a:bodyPr anchor="ctr">
            <a:normAutofit/>
          </a:bodyPr>
          <a:lstStyle>
            <a:lvl1pPr algn="l">
              <a:defRPr sz="4800" cap="all" baseline="0">
                <a:solidFill>
                  <a:schemeClr val="tx2"/>
                </a:solidFill>
              </a:defRPr>
            </a:lvl1pPr>
          </a:lstStyle>
          <a:p>
            <a:r>
              <a:rPr lang="en-US" dirty="0"/>
              <a:t>Click to add title</a:t>
            </a:r>
          </a:p>
        </p:txBody>
      </p:sp>
      <p:sp>
        <p:nvSpPr>
          <p:cNvPr id="63" name="Picture Placeholder 62">
            <a:extLst>
              <a:ext uri="{FF2B5EF4-FFF2-40B4-BE49-F238E27FC236}">
                <a16:creationId xmlns:a16="http://schemas.microsoft.com/office/drawing/2014/main" id="{A461CB72-9777-50F4-94EC-91A4EE864A4A}"/>
              </a:ext>
            </a:extLst>
          </p:cNvPr>
          <p:cNvSpPr>
            <a:spLocks noGrp="1"/>
          </p:cNvSpPr>
          <p:nvPr>
            <p:ph type="pic" sz="quarter" idx="13" hasCustomPrompt="1"/>
          </p:nvPr>
        </p:nvSpPr>
        <p:spPr>
          <a:xfrm rot="10800000">
            <a:off x="1" y="761322"/>
            <a:ext cx="4076118" cy="6096678"/>
          </a:xfrm>
          <a:custGeom>
            <a:avLst/>
            <a:gdLst>
              <a:gd name="connsiteX0" fmla="*/ 0 w 4076118"/>
              <a:gd name="connsiteY0" fmla="*/ 0 h 6096678"/>
              <a:gd name="connsiteX1" fmla="*/ 4076118 w 4076118"/>
              <a:gd name="connsiteY1" fmla="*/ 0 h 6096678"/>
              <a:gd name="connsiteX2" fmla="*/ 4076118 w 4076118"/>
              <a:gd name="connsiteY2" fmla="*/ 2038351 h 6096678"/>
              <a:gd name="connsiteX3" fmla="*/ 4076118 w 4076118"/>
              <a:gd name="connsiteY3" fmla="*/ 2048256 h 6096678"/>
              <a:gd name="connsiteX4" fmla="*/ 4076118 w 4076118"/>
              <a:gd name="connsiteY4" fmla="*/ 6096678 h 6096678"/>
              <a:gd name="connsiteX5" fmla="*/ 27696 w 4076118"/>
              <a:gd name="connsiteY5" fmla="*/ 2048256 h 6096678"/>
              <a:gd name="connsiteX6" fmla="*/ 0 w 4076118"/>
              <a:gd name="connsiteY6" fmla="*/ 2048256 h 60966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76118" h="6096678">
                <a:moveTo>
                  <a:pt x="0" y="0"/>
                </a:moveTo>
                <a:lnTo>
                  <a:pt x="4076118" y="0"/>
                </a:lnTo>
                <a:lnTo>
                  <a:pt x="4076118" y="2038351"/>
                </a:lnTo>
                <a:lnTo>
                  <a:pt x="4076118" y="2048256"/>
                </a:lnTo>
                <a:lnTo>
                  <a:pt x="4076118" y="6096678"/>
                </a:lnTo>
                <a:lnTo>
                  <a:pt x="27696" y="2048256"/>
                </a:lnTo>
                <a:lnTo>
                  <a:pt x="0" y="2048256"/>
                </a:lnTo>
                <a:close/>
              </a:path>
            </a:pathLst>
          </a:custGeom>
        </p:spPr>
        <p:txBody>
          <a:bodyPr wrap="square">
            <a:noAutofit/>
          </a:bodyPr>
          <a:lstStyle>
            <a:lvl1pPr algn="ctr">
              <a:defRPr sz="2000">
                <a:solidFill>
                  <a:schemeClr val="bg1"/>
                </a:solidFill>
              </a:defRPr>
            </a:lvl1pPr>
          </a:lstStyle>
          <a:p>
            <a:r>
              <a:rPr lang="en-US" dirty="0"/>
              <a:t>Click icon to insert picture</a:t>
            </a:r>
          </a:p>
        </p:txBody>
      </p:sp>
      <p:grpSp>
        <p:nvGrpSpPr>
          <p:cNvPr id="4" name="Group 3">
            <a:extLst>
              <a:ext uri="{FF2B5EF4-FFF2-40B4-BE49-F238E27FC236}">
                <a16:creationId xmlns:a16="http://schemas.microsoft.com/office/drawing/2014/main" id="{A1EA6F58-FA46-C921-5758-59234B148D4F}"/>
              </a:ext>
              <a:ext uri="{C183D7F6-B498-43B3-948B-1728B52AA6E4}">
                <adec:decorative xmlns:adec="http://schemas.microsoft.com/office/drawing/2017/decorative" val="1"/>
              </a:ext>
            </a:extLst>
          </p:cNvPr>
          <p:cNvGrpSpPr/>
          <p:nvPr userDrawn="1"/>
        </p:nvGrpSpPr>
        <p:grpSpPr>
          <a:xfrm>
            <a:off x="0" y="0"/>
            <a:ext cx="4069439" cy="4828833"/>
            <a:chOff x="0" y="0"/>
            <a:chExt cx="4069439" cy="4828833"/>
          </a:xfrm>
        </p:grpSpPr>
        <p:sp>
          <p:nvSpPr>
            <p:cNvPr id="7" name="Rectangle 6">
              <a:extLst>
                <a:ext uri="{FF2B5EF4-FFF2-40B4-BE49-F238E27FC236}">
                  <a16:creationId xmlns:a16="http://schemas.microsoft.com/office/drawing/2014/main" id="{06F989FA-6E7A-3A98-AF95-F2384308BD32}"/>
                </a:ext>
              </a:extLst>
            </p:cNvPr>
            <p:cNvSpPr>
              <a:spLocks/>
            </p:cNvSpPr>
            <p:nvPr userDrawn="1"/>
          </p:nvSpPr>
          <p:spPr>
            <a:xfrm rot="10800000" flipH="1">
              <a:off x="2026630" y="776431"/>
              <a:ext cx="2032942" cy="202996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23">
              <a:extLst>
                <a:ext uri="{FF2B5EF4-FFF2-40B4-BE49-F238E27FC236}">
                  <a16:creationId xmlns:a16="http://schemas.microsoft.com/office/drawing/2014/main" id="{F0BAC8B3-F184-675F-DC5F-C48CE69D7622}"/>
                </a:ext>
              </a:extLst>
            </p:cNvPr>
            <p:cNvSpPr/>
            <p:nvPr userDrawn="1"/>
          </p:nvSpPr>
          <p:spPr>
            <a:xfrm rot="10800000">
              <a:off x="0" y="766136"/>
              <a:ext cx="2029968" cy="2029968"/>
            </a:xfrm>
            <a:custGeom>
              <a:avLst/>
              <a:gdLst>
                <a:gd name="connsiteX0" fmla="*/ 0 w 2029968"/>
                <a:gd name="connsiteY0" fmla="*/ 0 h 2029968"/>
                <a:gd name="connsiteX1" fmla="*/ 2029968 w 2029968"/>
                <a:gd name="connsiteY1" fmla="*/ 0 h 2029968"/>
                <a:gd name="connsiteX2" fmla="*/ 2029968 w 2029968"/>
                <a:gd name="connsiteY2" fmla="*/ 2029968 h 2029968"/>
                <a:gd name="connsiteX3" fmla="*/ 0 w 2029968"/>
                <a:gd name="connsiteY3" fmla="*/ 2029968 h 2029968"/>
                <a:gd name="connsiteX4" fmla="*/ 0 w 2029968"/>
                <a:gd name="connsiteY4" fmla="*/ 0 h 2029968"/>
                <a:gd name="connsiteX0" fmla="*/ 0 w 2029968"/>
                <a:gd name="connsiteY0" fmla="*/ 0 h 2029968"/>
                <a:gd name="connsiteX1" fmla="*/ 2029968 w 2029968"/>
                <a:gd name="connsiteY1" fmla="*/ 2029968 h 2029968"/>
                <a:gd name="connsiteX2" fmla="*/ 0 w 2029968"/>
                <a:gd name="connsiteY2" fmla="*/ 2029968 h 2029968"/>
                <a:gd name="connsiteX3" fmla="*/ 0 w 2029968"/>
                <a:gd name="connsiteY3" fmla="*/ 0 h 2029968"/>
              </a:gdLst>
              <a:ahLst/>
              <a:cxnLst>
                <a:cxn ang="0">
                  <a:pos x="connsiteX0" y="connsiteY0"/>
                </a:cxn>
                <a:cxn ang="0">
                  <a:pos x="connsiteX1" y="connsiteY1"/>
                </a:cxn>
                <a:cxn ang="0">
                  <a:pos x="connsiteX2" y="connsiteY2"/>
                </a:cxn>
                <a:cxn ang="0">
                  <a:pos x="connsiteX3" y="connsiteY3"/>
                </a:cxn>
              </a:cxnLst>
              <a:rect l="l" t="t" r="r" b="b"/>
              <a:pathLst>
                <a:path w="2029968" h="2029968">
                  <a:moveTo>
                    <a:pt x="0" y="0"/>
                  </a:moveTo>
                  <a:lnTo>
                    <a:pt x="2029968" y="2029968"/>
                  </a:lnTo>
                  <a:lnTo>
                    <a:pt x="0" y="2029968"/>
                  </a:lnTo>
                  <a:lnTo>
                    <a:pt x="0"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80B75A35-885A-CE38-4F65-95EF186B13D1}"/>
                </a:ext>
              </a:extLst>
            </p:cNvPr>
            <p:cNvSpPr/>
            <p:nvPr userDrawn="1"/>
          </p:nvSpPr>
          <p:spPr>
            <a:xfrm rot="10800000">
              <a:off x="1351" y="0"/>
              <a:ext cx="2029968" cy="77494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 name="Graphic 12">
              <a:extLst>
                <a:ext uri="{FF2B5EF4-FFF2-40B4-BE49-F238E27FC236}">
                  <a16:creationId xmlns:a16="http://schemas.microsoft.com/office/drawing/2014/main" id="{4B488086-4998-410C-FCC8-29CA6288A799}"/>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039471" y="2798865"/>
              <a:ext cx="2029968" cy="2029968"/>
            </a:xfrm>
            <a:prstGeom prst="rect">
              <a:avLst/>
            </a:prstGeom>
          </p:spPr>
        </p:pic>
        <p:sp>
          <p:nvSpPr>
            <p:cNvPr id="41" name="Rectangle 40">
              <a:extLst>
                <a:ext uri="{FF2B5EF4-FFF2-40B4-BE49-F238E27FC236}">
                  <a16:creationId xmlns:a16="http://schemas.microsoft.com/office/drawing/2014/main" id="{26879019-2911-2F60-CC5B-25D1BE752B8D}"/>
                </a:ext>
              </a:extLst>
            </p:cNvPr>
            <p:cNvSpPr/>
            <p:nvPr userDrawn="1"/>
          </p:nvSpPr>
          <p:spPr>
            <a:xfrm rot="10800000">
              <a:off x="2029604" y="0"/>
              <a:ext cx="2029968" cy="7845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Picture 10" descr="A black and white striped pattern&#10;&#10;Description automatically generated with low confidence">
              <a:extLst>
                <a:ext uri="{FF2B5EF4-FFF2-40B4-BE49-F238E27FC236}">
                  <a16:creationId xmlns:a16="http://schemas.microsoft.com/office/drawing/2014/main" id="{CD1CD1B2-7EBC-96B6-A02D-7972C278746E}"/>
                </a:ext>
              </a:extLst>
            </p:cNvPr>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rot="10800000">
              <a:off x="2035948" y="788197"/>
              <a:ext cx="2019299" cy="999451"/>
            </a:xfrm>
            <a:prstGeom prst="rect">
              <a:avLst/>
            </a:prstGeom>
          </p:spPr>
        </p:pic>
      </p:grpSp>
    </p:spTree>
    <p:extLst>
      <p:ext uri="{BB962C8B-B14F-4D97-AF65-F5344CB8AC3E}">
        <p14:creationId xmlns:p14="http://schemas.microsoft.com/office/powerpoint/2010/main" val="1506966382"/>
      </p:ext>
    </p:extLst>
  </p:cSld>
  <p:clrMapOvr>
    <a:masterClrMapping/>
  </p:clrMapOvr>
  <p:extLst>
    <p:ext uri="{DCECCB84-F9BA-43D5-87BE-67443E8EF086}">
      <p15:sldGuideLst xmlns:p15="http://schemas.microsoft.com/office/powerpoint/2012/main">
        <p15:guide id="1" orient="horz" pos="1080" userDrawn="1">
          <p15:clr>
            <a:srgbClr val="FBAE40"/>
          </p15:clr>
        </p15:guide>
        <p15:guide id="2" orient="horz" pos="2160" userDrawn="1">
          <p15:clr>
            <a:srgbClr val="FBAE40"/>
          </p15:clr>
        </p15:guide>
        <p15:guide id="3" orient="horz" pos="3240" userDrawn="1">
          <p15:clr>
            <a:srgbClr val="FBAE40"/>
          </p15:clr>
        </p15:guide>
        <p15:guide id="4" orient="horz" pos="2260" userDrawn="1">
          <p15:clr>
            <a:srgbClr val="FBAE40"/>
          </p15:clr>
        </p15:guide>
        <p15:guide id="5" pos="7296"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 Subtitle + Picture ">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25C416-A3A2-4CF9-9532-2C0BFB51CFDF}"/>
              </a:ext>
            </a:extLst>
          </p:cNvPr>
          <p:cNvSpPr>
            <a:spLocks noGrp="1"/>
          </p:cNvSpPr>
          <p:nvPr>
            <p:ph type="ctrTitle" hasCustomPrompt="1"/>
          </p:nvPr>
        </p:nvSpPr>
        <p:spPr>
          <a:xfrm>
            <a:off x="4833694" y="544285"/>
            <a:ext cx="6594768" cy="3445329"/>
          </a:xfrm>
        </p:spPr>
        <p:txBody>
          <a:bodyPr anchor="b">
            <a:normAutofit/>
          </a:bodyPr>
          <a:lstStyle>
            <a:lvl1pPr algn="l">
              <a:defRPr sz="4800" cap="all" baseline="0">
                <a:solidFill>
                  <a:schemeClr val="tx2"/>
                </a:solidFill>
              </a:defRPr>
            </a:lvl1pPr>
          </a:lstStyle>
          <a:p>
            <a:r>
              <a:rPr lang="en-US" dirty="0"/>
              <a:t>Click to add title</a:t>
            </a:r>
          </a:p>
        </p:txBody>
      </p:sp>
      <p:sp>
        <p:nvSpPr>
          <p:cNvPr id="3" name="Subtitle 2">
            <a:extLst>
              <a:ext uri="{FF2B5EF4-FFF2-40B4-BE49-F238E27FC236}">
                <a16:creationId xmlns:a16="http://schemas.microsoft.com/office/drawing/2014/main" id="{43D32955-BB06-40DE-A14A-2170FD41AD52}"/>
              </a:ext>
            </a:extLst>
          </p:cNvPr>
          <p:cNvSpPr>
            <a:spLocks noGrp="1"/>
          </p:cNvSpPr>
          <p:nvPr>
            <p:ph type="subTitle" idx="1" hasCustomPrompt="1"/>
          </p:nvPr>
        </p:nvSpPr>
        <p:spPr>
          <a:xfrm>
            <a:off x="4829789" y="4130045"/>
            <a:ext cx="6594768" cy="1951523"/>
          </a:xfrm>
        </p:spPr>
        <p:txBody>
          <a:bodyPr>
            <a:normAutofit/>
          </a:bodyPr>
          <a:lstStyle>
            <a:lvl1pPr marL="0" indent="0" algn="l">
              <a:lnSpc>
                <a:spcPct val="150000"/>
              </a:lnSpc>
              <a:spcBef>
                <a:spcPts val="0"/>
              </a:spcBef>
              <a:buNone/>
              <a:defRPr sz="24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add subtitle</a:t>
            </a:r>
          </a:p>
        </p:txBody>
      </p:sp>
      <p:grpSp>
        <p:nvGrpSpPr>
          <p:cNvPr id="4" name="Group 3">
            <a:extLst>
              <a:ext uri="{FF2B5EF4-FFF2-40B4-BE49-F238E27FC236}">
                <a16:creationId xmlns:a16="http://schemas.microsoft.com/office/drawing/2014/main" id="{C2A24CB0-5164-75CE-ED27-EF876C19C655}"/>
              </a:ext>
              <a:ext uri="{C183D7F6-B498-43B3-948B-1728B52AA6E4}">
                <adec:decorative xmlns:adec="http://schemas.microsoft.com/office/drawing/2017/decorative" val="1"/>
              </a:ext>
            </a:extLst>
          </p:cNvPr>
          <p:cNvGrpSpPr/>
          <p:nvPr userDrawn="1"/>
        </p:nvGrpSpPr>
        <p:grpSpPr>
          <a:xfrm>
            <a:off x="0" y="2029167"/>
            <a:ext cx="4069439" cy="4828833"/>
            <a:chOff x="0" y="2029167"/>
            <a:chExt cx="4069439" cy="4828833"/>
          </a:xfrm>
        </p:grpSpPr>
        <p:sp>
          <p:nvSpPr>
            <p:cNvPr id="7" name="Rectangle 6">
              <a:extLst>
                <a:ext uri="{FF2B5EF4-FFF2-40B4-BE49-F238E27FC236}">
                  <a16:creationId xmlns:a16="http://schemas.microsoft.com/office/drawing/2014/main" id="{06F989FA-6E7A-3A98-AF95-F2384308BD32}"/>
                </a:ext>
              </a:extLst>
            </p:cNvPr>
            <p:cNvSpPr/>
            <p:nvPr userDrawn="1"/>
          </p:nvSpPr>
          <p:spPr>
            <a:xfrm flipH="1">
              <a:off x="9867" y="4051601"/>
              <a:ext cx="2032942" cy="202996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23">
              <a:extLst>
                <a:ext uri="{FF2B5EF4-FFF2-40B4-BE49-F238E27FC236}">
                  <a16:creationId xmlns:a16="http://schemas.microsoft.com/office/drawing/2014/main" id="{F0BAC8B3-F184-675F-DC5F-C48CE69D7622}"/>
                </a:ext>
              </a:extLst>
            </p:cNvPr>
            <p:cNvSpPr/>
            <p:nvPr userDrawn="1"/>
          </p:nvSpPr>
          <p:spPr>
            <a:xfrm>
              <a:off x="2039471" y="4061896"/>
              <a:ext cx="2029968" cy="2029968"/>
            </a:xfrm>
            <a:custGeom>
              <a:avLst/>
              <a:gdLst>
                <a:gd name="connsiteX0" fmla="*/ 0 w 2029968"/>
                <a:gd name="connsiteY0" fmla="*/ 0 h 2029968"/>
                <a:gd name="connsiteX1" fmla="*/ 2029968 w 2029968"/>
                <a:gd name="connsiteY1" fmla="*/ 0 h 2029968"/>
                <a:gd name="connsiteX2" fmla="*/ 2029968 w 2029968"/>
                <a:gd name="connsiteY2" fmla="*/ 2029968 h 2029968"/>
                <a:gd name="connsiteX3" fmla="*/ 0 w 2029968"/>
                <a:gd name="connsiteY3" fmla="*/ 2029968 h 2029968"/>
                <a:gd name="connsiteX4" fmla="*/ 0 w 2029968"/>
                <a:gd name="connsiteY4" fmla="*/ 0 h 2029968"/>
                <a:gd name="connsiteX0" fmla="*/ 0 w 2029968"/>
                <a:gd name="connsiteY0" fmla="*/ 0 h 2029968"/>
                <a:gd name="connsiteX1" fmla="*/ 2029968 w 2029968"/>
                <a:gd name="connsiteY1" fmla="*/ 2029968 h 2029968"/>
                <a:gd name="connsiteX2" fmla="*/ 0 w 2029968"/>
                <a:gd name="connsiteY2" fmla="*/ 2029968 h 2029968"/>
                <a:gd name="connsiteX3" fmla="*/ 0 w 2029968"/>
                <a:gd name="connsiteY3" fmla="*/ 0 h 2029968"/>
              </a:gdLst>
              <a:ahLst/>
              <a:cxnLst>
                <a:cxn ang="0">
                  <a:pos x="connsiteX0" y="connsiteY0"/>
                </a:cxn>
                <a:cxn ang="0">
                  <a:pos x="connsiteX1" y="connsiteY1"/>
                </a:cxn>
                <a:cxn ang="0">
                  <a:pos x="connsiteX2" y="connsiteY2"/>
                </a:cxn>
                <a:cxn ang="0">
                  <a:pos x="connsiteX3" y="connsiteY3"/>
                </a:cxn>
              </a:cxnLst>
              <a:rect l="l" t="t" r="r" b="b"/>
              <a:pathLst>
                <a:path w="2029968" h="2029968">
                  <a:moveTo>
                    <a:pt x="0" y="0"/>
                  </a:moveTo>
                  <a:lnTo>
                    <a:pt x="2029968" y="2029968"/>
                  </a:lnTo>
                  <a:lnTo>
                    <a:pt x="0" y="2029968"/>
                  </a:lnTo>
                  <a:lnTo>
                    <a:pt x="0"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80B75A35-885A-CE38-4F65-95EF186B13D1}"/>
                </a:ext>
              </a:extLst>
            </p:cNvPr>
            <p:cNvSpPr/>
            <p:nvPr userDrawn="1"/>
          </p:nvSpPr>
          <p:spPr>
            <a:xfrm>
              <a:off x="2038120" y="6083058"/>
              <a:ext cx="2029968" cy="77494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 name="Graphic 12">
              <a:extLst>
                <a:ext uri="{FF2B5EF4-FFF2-40B4-BE49-F238E27FC236}">
                  <a16:creationId xmlns:a16="http://schemas.microsoft.com/office/drawing/2014/main" id="{4B488086-4998-410C-FCC8-29CA6288A799}"/>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rot="10800000">
              <a:off x="0" y="2029167"/>
              <a:ext cx="2029968" cy="2029968"/>
            </a:xfrm>
            <a:prstGeom prst="rect">
              <a:avLst/>
            </a:prstGeom>
          </p:spPr>
        </p:pic>
        <p:grpSp>
          <p:nvGrpSpPr>
            <p:cNvPr id="19" name="Group 18">
              <a:extLst>
                <a:ext uri="{FF2B5EF4-FFF2-40B4-BE49-F238E27FC236}">
                  <a16:creationId xmlns:a16="http://schemas.microsoft.com/office/drawing/2014/main" id="{227BDAED-0D36-04AE-1A0C-E36977943C38}"/>
                </a:ext>
              </a:extLst>
            </p:cNvPr>
            <p:cNvGrpSpPr/>
            <p:nvPr userDrawn="1"/>
          </p:nvGrpSpPr>
          <p:grpSpPr>
            <a:xfrm>
              <a:off x="110109" y="4130046"/>
              <a:ext cx="1920240" cy="1920240"/>
              <a:chOff x="5361924" y="7472790"/>
              <a:chExt cx="1828800" cy="1828800"/>
            </a:xfrm>
          </p:grpSpPr>
          <p:grpSp>
            <p:nvGrpSpPr>
              <p:cNvPr id="20" name="Group 19">
                <a:extLst>
                  <a:ext uri="{FF2B5EF4-FFF2-40B4-BE49-F238E27FC236}">
                    <a16:creationId xmlns:a16="http://schemas.microsoft.com/office/drawing/2014/main" id="{DCF3798F-8E8C-7928-8347-8BC5B07B29F9}"/>
                  </a:ext>
                </a:extLst>
              </p:cNvPr>
              <p:cNvGrpSpPr/>
              <p:nvPr userDrawn="1"/>
            </p:nvGrpSpPr>
            <p:grpSpPr>
              <a:xfrm>
                <a:off x="5361924" y="7472790"/>
                <a:ext cx="1828800" cy="1828800"/>
                <a:chOff x="5361924" y="7472790"/>
                <a:chExt cx="1828800" cy="1828800"/>
              </a:xfrm>
            </p:grpSpPr>
            <p:grpSp>
              <p:nvGrpSpPr>
                <p:cNvPr id="22" name="Group 21">
                  <a:extLst>
                    <a:ext uri="{FF2B5EF4-FFF2-40B4-BE49-F238E27FC236}">
                      <a16:creationId xmlns:a16="http://schemas.microsoft.com/office/drawing/2014/main" id="{A488BF7D-B7D9-249A-4EC2-8A1F6311D1BD}"/>
                    </a:ext>
                  </a:extLst>
                </p:cNvPr>
                <p:cNvGrpSpPr/>
                <p:nvPr userDrawn="1"/>
              </p:nvGrpSpPr>
              <p:grpSpPr>
                <a:xfrm>
                  <a:off x="5361924" y="7472790"/>
                  <a:ext cx="1828800" cy="1828800"/>
                  <a:chOff x="5388428" y="7173291"/>
                  <a:chExt cx="1828800" cy="1828800"/>
                </a:xfrm>
              </p:grpSpPr>
              <p:grpSp>
                <p:nvGrpSpPr>
                  <p:cNvPr id="29" name="Group 28">
                    <a:extLst>
                      <a:ext uri="{FF2B5EF4-FFF2-40B4-BE49-F238E27FC236}">
                        <a16:creationId xmlns:a16="http://schemas.microsoft.com/office/drawing/2014/main" id="{C68EE8A4-53F3-EAAD-F43C-1F73C11BCE4C}"/>
                      </a:ext>
                    </a:extLst>
                  </p:cNvPr>
                  <p:cNvGrpSpPr/>
                  <p:nvPr userDrawn="1"/>
                </p:nvGrpSpPr>
                <p:grpSpPr>
                  <a:xfrm>
                    <a:off x="5388428" y="7173291"/>
                    <a:ext cx="1828800" cy="1828800"/>
                    <a:chOff x="5388428" y="7173291"/>
                    <a:chExt cx="1828800" cy="1828800"/>
                  </a:xfrm>
                </p:grpSpPr>
                <p:grpSp>
                  <p:nvGrpSpPr>
                    <p:cNvPr id="31" name="Group 30">
                      <a:extLst>
                        <a:ext uri="{FF2B5EF4-FFF2-40B4-BE49-F238E27FC236}">
                          <a16:creationId xmlns:a16="http://schemas.microsoft.com/office/drawing/2014/main" id="{806ABFB8-B814-19D4-3D47-A20F5AE8785F}"/>
                        </a:ext>
                      </a:extLst>
                    </p:cNvPr>
                    <p:cNvGrpSpPr/>
                    <p:nvPr userDrawn="1"/>
                  </p:nvGrpSpPr>
                  <p:grpSpPr>
                    <a:xfrm>
                      <a:off x="5388428" y="7173291"/>
                      <a:ext cx="1828800" cy="1828800"/>
                      <a:chOff x="5579044" y="7049770"/>
                      <a:chExt cx="1828800" cy="1828800"/>
                    </a:xfrm>
                  </p:grpSpPr>
                  <p:grpSp>
                    <p:nvGrpSpPr>
                      <p:cNvPr id="33" name="Group 32">
                        <a:extLst>
                          <a:ext uri="{FF2B5EF4-FFF2-40B4-BE49-F238E27FC236}">
                            <a16:creationId xmlns:a16="http://schemas.microsoft.com/office/drawing/2014/main" id="{992340A8-8A61-1791-D56D-37F56A662FEC}"/>
                          </a:ext>
                        </a:extLst>
                      </p:cNvPr>
                      <p:cNvGrpSpPr/>
                      <p:nvPr userDrawn="1"/>
                    </p:nvGrpSpPr>
                    <p:grpSpPr>
                      <a:xfrm>
                        <a:off x="5579044" y="7049770"/>
                        <a:ext cx="1828800" cy="1828800"/>
                        <a:chOff x="5579044" y="7049770"/>
                        <a:chExt cx="1828800" cy="1828800"/>
                      </a:xfrm>
                    </p:grpSpPr>
                    <p:grpSp>
                      <p:nvGrpSpPr>
                        <p:cNvPr id="35" name="Group 34">
                          <a:extLst>
                            <a:ext uri="{FF2B5EF4-FFF2-40B4-BE49-F238E27FC236}">
                              <a16:creationId xmlns:a16="http://schemas.microsoft.com/office/drawing/2014/main" id="{CD482B6F-4CF8-CEB3-7478-EB1A76DCF567}"/>
                            </a:ext>
                          </a:extLst>
                        </p:cNvPr>
                        <p:cNvGrpSpPr/>
                        <p:nvPr userDrawn="1"/>
                      </p:nvGrpSpPr>
                      <p:grpSpPr>
                        <a:xfrm>
                          <a:off x="5579044" y="7049770"/>
                          <a:ext cx="1828800" cy="1828800"/>
                          <a:chOff x="5579044" y="7049770"/>
                          <a:chExt cx="1828800" cy="1828800"/>
                        </a:xfrm>
                      </p:grpSpPr>
                      <p:grpSp>
                        <p:nvGrpSpPr>
                          <p:cNvPr id="37" name="Group 36">
                            <a:extLst>
                              <a:ext uri="{FF2B5EF4-FFF2-40B4-BE49-F238E27FC236}">
                                <a16:creationId xmlns:a16="http://schemas.microsoft.com/office/drawing/2014/main" id="{48DB94FE-59B9-2EAD-D619-84D732CEACD3}"/>
                              </a:ext>
                            </a:extLst>
                          </p:cNvPr>
                          <p:cNvGrpSpPr/>
                          <p:nvPr userDrawn="1"/>
                        </p:nvGrpSpPr>
                        <p:grpSpPr>
                          <a:xfrm>
                            <a:off x="5579044" y="7049770"/>
                            <a:ext cx="1828800" cy="1828800"/>
                            <a:chOff x="5579044" y="7049770"/>
                            <a:chExt cx="1828800" cy="1828800"/>
                          </a:xfrm>
                        </p:grpSpPr>
                        <p:sp>
                          <p:nvSpPr>
                            <p:cNvPr id="39" name="Oval 38">
                              <a:extLst>
                                <a:ext uri="{FF2B5EF4-FFF2-40B4-BE49-F238E27FC236}">
                                  <a16:creationId xmlns:a16="http://schemas.microsoft.com/office/drawing/2014/main" id="{E9EB6EED-2663-2442-C484-EF27395DCEBC}"/>
                                </a:ext>
                              </a:extLst>
                            </p:cNvPr>
                            <p:cNvSpPr/>
                            <p:nvPr userDrawn="1"/>
                          </p:nvSpPr>
                          <p:spPr>
                            <a:xfrm>
                              <a:off x="5579044" y="7049770"/>
                              <a:ext cx="1828800" cy="182880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40" name="Oval 39">
                              <a:extLst>
                                <a:ext uri="{FF2B5EF4-FFF2-40B4-BE49-F238E27FC236}">
                                  <a16:creationId xmlns:a16="http://schemas.microsoft.com/office/drawing/2014/main" id="{E5978766-DE51-5FF5-41BE-B1007C37165E}"/>
                                </a:ext>
                              </a:extLst>
                            </p:cNvPr>
                            <p:cNvSpPr/>
                            <p:nvPr userDrawn="1"/>
                          </p:nvSpPr>
                          <p:spPr>
                            <a:xfrm>
                              <a:off x="5647624" y="7118350"/>
                              <a:ext cx="1691640" cy="169164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38" name="Oval 37">
                            <a:extLst>
                              <a:ext uri="{FF2B5EF4-FFF2-40B4-BE49-F238E27FC236}">
                                <a16:creationId xmlns:a16="http://schemas.microsoft.com/office/drawing/2014/main" id="{749B68DA-C119-6301-085A-2E7F3F7E3CB1}"/>
                              </a:ext>
                            </a:extLst>
                          </p:cNvPr>
                          <p:cNvSpPr/>
                          <p:nvPr userDrawn="1"/>
                        </p:nvSpPr>
                        <p:spPr>
                          <a:xfrm>
                            <a:off x="5716204" y="7186930"/>
                            <a:ext cx="1554480" cy="155448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36" name="Oval 35">
                          <a:extLst>
                            <a:ext uri="{FF2B5EF4-FFF2-40B4-BE49-F238E27FC236}">
                              <a16:creationId xmlns:a16="http://schemas.microsoft.com/office/drawing/2014/main" id="{D753957E-F4A5-E4CA-B8B3-F6AE73F159FA}"/>
                            </a:ext>
                          </a:extLst>
                        </p:cNvPr>
                        <p:cNvSpPr/>
                        <p:nvPr userDrawn="1"/>
                      </p:nvSpPr>
                      <p:spPr>
                        <a:xfrm>
                          <a:off x="5784784" y="7255510"/>
                          <a:ext cx="1417320" cy="141732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34" name="Oval 33">
                        <a:extLst>
                          <a:ext uri="{FF2B5EF4-FFF2-40B4-BE49-F238E27FC236}">
                            <a16:creationId xmlns:a16="http://schemas.microsoft.com/office/drawing/2014/main" id="{3C4F46AE-42C2-9E3D-D294-F9297389D110}"/>
                          </a:ext>
                        </a:extLst>
                      </p:cNvPr>
                      <p:cNvSpPr/>
                      <p:nvPr userDrawn="1"/>
                    </p:nvSpPr>
                    <p:spPr>
                      <a:xfrm>
                        <a:off x="5853364" y="7324090"/>
                        <a:ext cx="1280160" cy="128016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32" name="Oval 31">
                      <a:extLst>
                        <a:ext uri="{FF2B5EF4-FFF2-40B4-BE49-F238E27FC236}">
                          <a16:creationId xmlns:a16="http://schemas.microsoft.com/office/drawing/2014/main" id="{42376F25-4466-0F15-CD2F-B821AC9CCE5C}"/>
                        </a:ext>
                      </a:extLst>
                    </p:cNvPr>
                    <p:cNvSpPr/>
                    <p:nvPr userDrawn="1"/>
                  </p:nvSpPr>
                  <p:spPr>
                    <a:xfrm>
                      <a:off x="5731328" y="7516191"/>
                      <a:ext cx="1143000" cy="114300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30" name="Oval 29">
                    <a:extLst>
                      <a:ext uri="{FF2B5EF4-FFF2-40B4-BE49-F238E27FC236}">
                        <a16:creationId xmlns:a16="http://schemas.microsoft.com/office/drawing/2014/main" id="{BBC988D2-4FFC-612A-DD91-A41B6194EF6C}"/>
                      </a:ext>
                    </a:extLst>
                  </p:cNvPr>
                  <p:cNvSpPr/>
                  <p:nvPr userDrawn="1"/>
                </p:nvSpPr>
                <p:spPr>
                  <a:xfrm>
                    <a:off x="5799908" y="7584771"/>
                    <a:ext cx="1005840" cy="100584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24" name="Oval 23">
                  <a:extLst>
                    <a:ext uri="{FF2B5EF4-FFF2-40B4-BE49-F238E27FC236}">
                      <a16:creationId xmlns:a16="http://schemas.microsoft.com/office/drawing/2014/main" id="{53690E8A-1D3D-3D5D-932E-D2A2CFE5BDAB}"/>
                    </a:ext>
                  </a:extLst>
                </p:cNvPr>
                <p:cNvSpPr/>
                <p:nvPr userDrawn="1"/>
              </p:nvSpPr>
              <p:spPr>
                <a:xfrm>
                  <a:off x="5841984" y="7952850"/>
                  <a:ext cx="868680" cy="86868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25" name="Oval 24">
                  <a:extLst>
                    <a:ext uri="{FF2B5EF4-FFF2-40B4-BE49-F238E27FC236}">
                      <a16:creationId xmlns:a16="http://schemas.microsoft.com/office/drawing/2014/main" id="{1AE08D7C-4190-C00C-19F0-BEC1F608B97A}"/>
                    </a:ext>
                  </a:extLst>
                </p:cNvPr>
                <p:cNvSpPr/>
                <p:nvPr userDrawn="1"/>
              </p:nvSpPr>
              <p:spPr>
                <a:xfrm>
                  <a:off x="5910564" y="8021430"/>
                  <a:ext cx="731520" cy="73152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26" name="Oval 25">
                  <a:extLst>
                    <a:ext uri="{FF2B5EF4-FFF2-40B4-BE49-F238E27FC236}">
                      <a16:creationId xmlns:a16="http://schemas.microsoft.com/office/drawing/2014/main" id="{7B3E9873-3672-0001-60F1-6068B67A6DFE}"/>
                    </a:ext>
                  </a:extLst>
                </p:cNvPr>
                <p:cNvSpPr/>
                <p:nvPr userDrawn="1"/>
              </p:nvSpPr>
              <p:spPr>
                <a:xfrm>
                  <a:off x="5979144" y="8090010"/>
                  <a:ext cx="594360" cy="59436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27" name="Oval 26">
                  <a:extLst>
                    <a:ext uri="{FF2B5EF4-FFF2-40B4-BE49-F238E27FC236}">
                      <a16:creationId xmlns:a16="http://schemas.microsoft.com/office/drawing/2014/main" id="{4CD85BCE-3B9E-234C-4D1D-EC1A6A57D298}"/>
                    </a:ext>
                  </a:extLst>
                </p:cNvPr>
                <p:cNvSpPr/>
                <p:nvPr userDrawn="1"/>
              </p:nvSpPr>
              <p:spPr>
                <a:xfrm>
                  <a:off x="6047724" y="8158590"/>
                  <a:ext cx="457200" cy="45720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28" name="Oval 27">
                  <a:extLst>
                    <a:ext uri="{FF2B5EF4-FFF2-40B4-BE49-F238E27FC236}">
                      <a16:creationId xmlns:a16="http://schemas.microsoft.com/office/drawing/2014/main" id="{5CC66A2F-CBBE-220E-5ECB-528B8EE34F83}"/>
                    </a:ext>
                  </a:extLst>
                </p:cNvPr>
                <p:cNvSpPr/>
                <p:nvPr userDrawn="1"/>
              </p:nvSpPr>
              <p:spPr>
                <a:xfrm>
                  <a:off x="6116304" y="8227170"/>
                  <a:ext cx="320040" cy="32004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21" name="Oval 20">
                <a:extLst>
                  <a:ext uri="{FF2B5EF4-FFF2-40B4-BE49-F238E27FC236}">
                    <a16:creationId xmlns:a16="http://schemas.microsoft.com/office/drawing/2014/main" id="{B7B0A7FC-B497-31A6-1F93-414F96AF4C47}"/>
                  </a:ext>
                </a:extLst>
              </p:cNvPr>
              <p:cNvSpPr/>
              <p:nvPr userDrawn="1"/>
            </p:nvSpPr>
            <p:spPr>
              <a:xfrm>
                <a:off x="6184884" y="8295750"/>
                <a:ext cx="182880" cy="18288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41" name="Rectangle 40">
              <a:extLst>
                <a:ext uri="{FF2B5EF4-FFF2-40B4-BE49-F238E27FC236}">
                  <a16:creationId xmlns:a16="http://schemas.microsoft.com/office/drawing/2014/main" id="{26879019-2911-2F60-CC5B-25D1BE752B8D}"/>
                </a:ext>
              </a:extLst>
            </p:cNvPr>
            <p:cNvSpPr/>
            <p:nvPr userDrawn="1"/>
          </p:nvSpPr>
          <p:spPr>
            <a:xfrm>
              <a:off x="9867" y="6073440"/>
              <a:ext cx="2029968" cy="7845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Freeform: Shape 41">
              <a:extLst>
                <a:ext uri="{FF2B5EF4-FFF2-40B4-BE49-F238E27FC236}">
                  <a16:creationId xmlns:a16="http://schemas.microsoft.com/office/drawing/2014/main" id="{8CCEA94B-F499-5FCA-D063-7FD71F10F95B}"/>
                </a:ext>
              </a:extLst>
            </p:cNvPr>
            <p:cNvSpPr/>
            <p:nvPr userDrawn="1"/>
          </p:nvSpPr>
          <p:spPr>
            <a:xfrm>
              <a:off x="9867" y="4051601"/>
              <a:ext cx="1014984" cy="2029968"/>
            </a:xfrm>
            <a:custGeom>
              <a:avLst/>
              <a:gdLst>
                <a:gd name="connsiteX0" fmla="*/ 1248 w 915648"/>
                <a:gd name="connsiteY0" fmla="*/ 0 h 1828800"/>
                <a:gd name="connsiteX1" fmla="*/ 915648 w 915648"/>
                <a:gd name="connsiteY1" fmla="*/ 914400 h 1828800"/>
                <a:gd name="connsiteX2" fmla="*/ 1248 w 915648"/>
                <a:gd name="connsiteY2" fmla="*/ 1828800 h 1828800"/>
                <a:gd name="connsiteX3" fmla="*/ 0 w 915648"/>
                <a:gd name="connsiteY3" fmla="*/ 1828737 h 1828800"/>
                <a:gd name="connsiteX4" fmla="*/ 0 w 915648"/>
                <a:gd name="connsiteY4" fmla="*/ 63 h 1828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648" h="1828800">
                  <a:moveTo>
                    <a:pt x="1248" y="0"/>
                  </a:moveTo>
                  <a:cubicBezTo>
                    <a:pt x="506257" y="0"/>
                    <a:pt x="915648" y="409391"/>
                    <a:pt x="915648" y="914400"/>
                  </a:cubicBezTo>
                  <a:cubicBezTo>
                    <a:pt x="915648" y="1419409"/>
                    <a:pt x="506257" y="1828800"/>
                    <a:pt x="1248" y="1828800"/>
                  </a:cubicBezTo>
                  <a:lnTo>
                    <a:pt x="0" y="1828737"/>
                  </a:lnTo>
                  <a:lnTo>
                    <a:pt x="0" y="63"/>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sp>
        <p:nvSpPr>
          <p:cNvPr id="63" name="Picture Placeholder 62">
            <a:extLst>
              <a:ext uri="{FF2B5EF4-FFF2-40B4-BE49-F238E27FC236}">
                <a16:creationId xmlns:a16="http://schemas.microsoft.com/office/drawing/2014/main" id="{A461CB72-9777-50F4-94EC-91A4EE864A4A}"/>
              </a:ext>
            </a:extLst>
          </p:cNvPr>
          <p:cNvSpPr>
            <a:spLocks noGrp="1"/>
          </p:cNvSpPr>
          <p:nvPr>
            <p:ph type="pic" sz="quarter" idx="13" hasCustomPrompt="1"/>
          </p:nvPr>
        </p:nvSpPr>
        <p:spPr>
          <a:xfrm>
            <a:off x="0" y="-1"/>
            <a:ext cx="4076118" cy="6096678"/>
          </a:xfrm>
          <a:custGeom>
            <a:avLst/>
            <a:gdLst>
              <a:gd name="connsiteX0" fmla="*/ 0 w 4076118"/>
              <a:gd name="connsiteY0" fmla="*/ 0 h 6096678"/>
              <a:gd name="connsiteX1" fmla="*/ 4076118 w 4076118"/>
              <a:gd name="connsiteY1" fmla="*/ 0 h 6096678"/>
              <a:gd name="connsiteX2" fmla="*/ 4076118 w 4076118"/>
              <a:gd name="connsiteY2" fmla="*/ 2038351 h 6096678"/>
              <a:gd name="connsiteX3" fmla="*/ 4076118 w 4076118"/>
              <a:gd name="connsiteY3" fmla="*/ 2048256 h 6096678"/>
              <a:gd name="connsiteX4" fmla="*/ 4076118 w 4076118"/>
              <a:gd name="connsiteY4" fmla="*/ 6096678 h 6096678"/>
              <a:gd name="connsiteX5" fmla="*/ 27696 w 4076118"/>
              <a:gd name="connsiteY5" fmla="*/ 2048256 h 6096678"/>
              <a:gd name="connsiteX6" fmla="*/ 0 w 4076118"/>
              <a:gd name="connsiteY6" fmla="*/ 2048256 h 60966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76118" h="6096678">
                <a:moveTo>
                  <a:pt x="0" y="0"/>
                </a:moveTo>
                <a:lnTo>
                  <a:pt x="4076118" y="0"/>
                </a:lnTo>
                <a:lnTo>
                  <a:pt x="4076118" y="2038351"/>
                </a:lnTo>
                <a:lnTo>
                  <a:pt x="4076118" y="2048256"/>
                </a:lnTo>
                <a:lnTo>
                  <a:pt x="4076118" y="6096678"/>
                </a:lnTo>
                <a:lnTo>
                  <a:pt x="27696" y="2048256"/>
                </a:lnTo>
                <a:lnTo>
                  <a:pt x="0" y="2048256"/>
                </a:lnTo>
                <a:close/>
              </a:path>
            </a:pathLst>
          </a:custGeom>
        </p:spPr>
        <p:txBody>
          <a:bodyPr wrap="square">
            <a:noAutofit/>
          </a:bodyPr>
          <a:lstStyle>
            <a:lvl1pPr marL="0" indent="0" algn="ctr">
              <a:buNone/>
              <a:defRPr sz="2000">
                <a:solidFill>
                  <a:schemeClr val="bg1"/>
                </a:solidFill>
              </a:defRPr>
            </a:lvl1pPr>
          </a:lstStyle>
          <a:p>
            <a:r>
              <a:rPr lang="en-US" dirty="0"/>
              <a:t>Click icon to insert picture</a:t>
            </a:r>
          </a:p>
        </p:txBody>
      </p:sp>
    </p:spTree>
    <p:extLst>
      <p:ext uri="{BB962C8B-B14F-4D97-AF65-F5344CB8AC3E}">
        <p14:creationId xmlns:p14="http://schemas.microsoft.com/office/powerpoint/2010/main" val="17235676"/>
      </p:ext>
    </p:extLst>
  </p:cSld>
  <p:clrMapOvr>
    <a:masterClrMapping/>
  </p:clrMapOvr>
  <p:extLst>
    <p:ext uri="{DCECCB84-F9BA-43D5-87BE-67443E8EF086}">
      <p15:sldGuideLst xmlns:p15="http://schemas.microsoft.com/office/powerpoint/2012/main">
        <p15:guide id="1" orient="horz" pos="1080" userDrawn="1">
          <p15:clr>
            <a:srgbClr val="FBAE40"/>
          </p15:clr>
        </p15:guide>
        <p15:guide id="2" orient="horz" pos="2160" userDrawn="1">
          <p15:clr>
            <a:srgbClr val="FBAE40"/>
          </p15:clr>
        </p15:guide>
        <p15:guide id="3" orient="horz" pos="3240" userDrawn="1">
          <p15:clr>
            <a:srgbClr val="FBAE40"/>
          </p15:clr>
        </p15:guide>
        <p15:guide id="4" orient="horz" pos="2260" userDrawn="1">
          <p15:clr>
            <a:srgbClr val="FBAE40"/>
          </p15:clr>
        </p15:guide>
        <p15:guide id="5" pos="7296"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1">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AE12D1-08AF-45E9-A34A-BDE9E860BAA2}"/>
              </a:ext>
            </a:extLst>
          </p:cNvPr>
          <p:cNvSpPr>
            <a:spLocks noGrp="1"/>
          </p:cNvSpPr>
          <p:nvPr>
            <p:ph type="title" hasCustomPrompt="1"/>
          </p:nvPr>
        </p:nvSpPr>
        <p:spPr>
          <a:xfrm>
            <a:off x="762001" y="896112"/>
            <a:ext cx="6589150" cy="1988706"/>
          </a:xfrm>
        </p:spPr>
        <p:txBody>
          <a:bodyPr anchor="t" anchorCtr="0"/>
          <a:lstStyle>
            <a:lvl1pPr>
              <a:defRPr cap="all" baseline="0">
                <a:solidFill>
                  <a:schemeClr val="tx2"/>
                </a:solidFill>
              </a:defRPr>
            </a:lvl1pPr>
          </a:lstStyle>
          <a:p>
            <a:r>
              <a:rPr lang="en-US" dirty="0"/>
              <a:t>CLICK TO ADD TITLE</a:t>
            </a:r>
          </a:p>
        </p:txBody>
      </p:sp>
      <p:grpSp>
        <p:nvGrpSpPr>
          <p:cNvPr id="3" name="Group 2">
            <a:extLst>
              <a:ext uri="{FF2B5EF4-FFF2-40B4-BE49-F238E27FC236}">
                <a16:creationId xmlns:a16="http://schemas.microsoft.com/office/drawing/2014/main" id="{C8EF03D4-C3B7-918C-FF43-0A9C106ACA0F}"/>
              </a:ext>
              <a:ext uri="{C183D7F6-B498-43B3-948B-1728B52AA6E4}">
                <adec:decorative xmlns:adec="http://schemas.microsoft.com/office/drawing/2017/decorative" val="1"/>
              </a:ext>
            </a:extLst>
          </p:cNvPr>
          <p:cNvGrpSpPr/>
          <p:nvPr userDrawn="1"/>
        </p:nvGrpSpPr>
        <p:grpSpPr>
          <a:xfrm>
            <a:off x="8127476" y="-9144"/>
            <a:ext cx="4069095" cy="6867144"/>
            <a:chOff x="8127476" y="-9144"/>
            <a:chExt cx="4069095" cy="6867144"/>
          </a:xfrm>
        </p:grpSpPr>
        <p:sp>
          <p:nvSpPr>
            <p:cNvPr id="11" name="Rectangle 10">
              <a:extLst>
                <a:ext uri="{FF2B5EF4-FFF2-40B4-BE49-F238E27FC236}">
                  <a16:creationId xmlns:a16="http://schemas.microsoft.com/office/drawing/2014/main" id="{4FADCD25-4CC2-4A9A-B033-132F3DA6D2F5}"/>
                </a:ext>
              </a:extLst>
            </p:cNvPr>
            <p:cNvSpPr/>
            <p:nvPr userDrawn="1"/>
          </p:nvSpPr>
          <p:spPr>
            <a:xfrm>
              <a:off x="10162032" y="2014436"/>
              <a:ext cx="2029968" cy="20299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23">
              <a:extLst>
                <a:ext uri="{FF2B5EF4-FFF2-40B4-BE49-F238E27FC236}">
                  <a16:creationId xmlns:a16="http://schemas.microsoft.com/office/drawing/2014/main" id="{D2F68DA8-1D58-42B0-A2C9-046E92884BC1}"/>
                </a:ext>
              </a:extLst>
            </p:cNvPr>
            <p:cNvSpPr/>
            <p:nvPr userDrawn="1"/>
          </p:nvSpPr>
          <p:spPr>
            <a:xfrm rot="5400000">
              <a:off x="10160492" y="2024569"/>
              <a:ext cx="2029968" cy="2029968"/>
            </a:xfrm>
            <a:custGeom>
              <a:avLst/>
              <a:gdLst>
                <a:gd name="connsiteX0" fmla="*/ 0 w 2029968"/>
                <a:gd name="connsiteY0" fmla="*/ 0 h 2029968"/>
                <a:gd name="connsiteX1" fmla="*/ 2029968 w 2029968"/>
                <a:gd name="connsiteY1" fmla="*/ 0 h 2029968"/>
                <a:gd name="connsiteX2" fmla="*/ 2029968 w 2029968"/>
                <a:gd name="connsiteY2" fmla="*/ 2029968 h 2029968"/>
                <a:gd name="connsiteX3" fmla="*/ 0 w 2029968"/>
                <a:gd name="connsiteY3" fmla="*/ 2029968 h 2029968"/>
                <a:gd name="connsiteX4" fmla="*/ 0 w 2029968"/>
                <a:gd name="connsiteY4" fmla="*/ 0 h 2029968"/>
                <a:gd name="connsiteX0" fmla="*/ 0 w 2029968"/>
                <a:gd name="connsiteY0" fmla="*/ 0 h 2029968"/>
                <a:gd name="connsiteX1" fmla="*/ 2029968 w 2029968"/>
                <a:gd name="connsiteY1" fmla="*/ 2029968 h 2029968"/>
                <a:gd name="connsiteX2" fmla="*/ 0 w 2029968"/>
                <a:gd name="connsiteY2" fmla="*/ 2029968 h 2029968"/>
                <a:gd name="connsiteX3" fmla="*/ 0 w 2029968"/>
                <a:gd name="connsiteY3" fmla="*/ 0 h 2029968"/>
              </a:gdLst>
              <a:ahLst/>
              <a:cxnLst>
                <a:cxn ang="0">
                  <a:pos x="connsiteX0" y="connsiteY0"/>
                </a:cxn>
                <a:cxn ang="0">
                  <a:pos x="connsiteX1" y="connsiteY1"/>
                </a:cxn>
                <a:cxn ang="0">
                  <a:pos x="connsiteX2" y="connsiteY2"/>
                </a:cxn>
                <a:cxn ang="0">
                  <a:pos x="connsiteX3" y="connsiteY3"/>
                </a:cxn>
              </a:cxnLst>
              <a:rect l="l" t="t" r="r" b="b"/>
              <a:pathLst>
                <a:path w="2029968" h="2029968">
                  <a:moveTo>
                    <a:pt x="0" y="0"/>
                  </a:moveTo>
                  <a:lnTo>
                    <a:pt x="2029968" y="2029968"/>
                  </a:lnTo>
                  <a:lnTo>
                    <a:pt x="0" y="2029968"/>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9DB232A4-4F4E-48E9-9E61-BE51F716635C}"/>
                </a:ext>
              </a:extLst>
            </p:cNvPr>
            <p:cNvSpPr/>
            <p:nvPr userDrawn="1"/>
          </p:nvSpPr>
          <p:spPr>
            <a:xfrm>
              <a:off x="10162032" y="0"/>
              <a:ext cx="2029968" cy="202996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Graphic 7">
              <a:extLst>
                <a:ext uri="{FF2B5EF4-FFF2-40B4-BE49-F238E27FC236}">
                  <a16:creationId xmlns:a16="http://schemas.microsoft.com/office/drawing/2014/main" id="{4CB66576-218C-4236-B125-DD7B03A78484}"/>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rot="10800000">
              <a:off x="10162032" y="0"/>
              <a:ext cx="2029968" cy="2029968"/>
            </a:xfrm>
            <a:prstGeom prst="rect">
              <a:avLst/>
            </a:prstGeom>
          </p:spPr>
        </p:pic>
        <p:sp>
          <p:nvSpPr>
            <p:cNvPr id="7" name="Rectangle 6">
              <a:extLst>
                <a:ext uri="{FF2B5EF4-FFF2-40B4-BE49-F238E27FC236}">
                  <a16:creationId xmlns:a16="http://schemas.microsoft.com/office/drawing/2014/main" id="{E557D1F3-8C55-47FE-B39A-86D30F8FFEA1}"/>
                </a:ext>
              </a:extLst>
            </p:cNvPr>
            <p:cNvSpPr/>
            <p:nvPr userDrawn="1"/>
          </p:nvSpPr>
          <p:spPr>
            <a:xfrm>
              <a:off x="8139364" y="-7084"/>
              <a:ext cx="2029968" cy="202996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a:extLst>
                <a:ext uri="{FF2B5EF4-FFF2-40B4-BE49-F238E27FC236}">
                  <a16:creationId xmlns:a16="http://schemas.microsoft.com/office/drawing/2014/main" id="{F4EB6F2E-2621-4EB5-A04D-906FD08CED87}"/>
                </a:ext>
              </a:extLst>
            </p:cNvPr>
            <p:cNvSpPr/>
            <p:nvPr userDrawn="1"/>
          </p:nvSpPr>
          <p:spPr>
            <a:xfrm flipH="1">
              <a:off x="8127476" y="4807776"/>
              <a:ext cx="2032942" cy="202996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a:extLst>
                <a:ext uri="{FF2B5EF4-FFF2-40B4-BE49-F238E27FC236}">
                  <a16:creationId xmlns:a16="http://schemas.microsoft.com/office/drawing/2014/main" id="{9CC28908-2548-441C-BE9D-8728E1FC84C0}"/>
                </a:ext>
              </a:extLst>
            </p:cNvPr>
            <p:cNvSpPr/>
            <p:nvPr userDrawn="1"/>
          </p:nvSpPr>
          <p:spPr>
            <a:xfrm>
              <a:off x="10160492" y="4041539"/>
              <a:ext cx="2029968" cy="202996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5" name="Picture 34" descr="A black and white striped pattern&#10;&#10;Description automatically generated with low confidence">
              <a:extLst>
                <a:ext uri="{FF2B5EF4-FFF2-40B4-BE49-F238E27FC236}">
                  <a16:creationId xmlns:a16="http://schemas.microsoft.com/office/drawing/2014/main" id="{731DC170-FB16-45F8-B62C-DCAB2B9AC310}"/>
                </a:ext>
              </a:extLst>
            </p:cNvPr>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10177272" y="5079562"/>
              <a:ext cx="2019299" cy="999451"/>
            </a:xfrm>
            <a:prstGeom prst="rect">
              <a:avLst/>
            </a:prstGeom>
          </p:spPr>
        </p:pic>
        <p:pic>
          <p:nvPicPr>
            <p:cNvPr id="36" name="Graphic 35">
              <a:extLst>
                <a:ext uri="{FF2B5EF4-FFF2-40B4-BE49-F238E27FC236}">
                  <a16:creationId xmlns:a16="http://schemas.microsoft.com/office/drawing/2014/main" id="{6529D2A7-ABB3-4E2D-88CA-F813997011F5}"/>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rot="10800000">
              <a:off x="8139640" y="-9144"/>
              <a:ext cx="2029968" cy="2029968"/>
            </a:xfrm>
            <a:prstGeom prst="rect">
              <a:avLst/>
            </a:prstGeom>
          </p:spPr>
        </p:pic>
        <p:sp>
          <p:nvSpPr>
            <p:cNvPr id="37" name="Rectangle 36">
              <a:extLst>
                <a:ext uri="{FF2B5EF4-FFF2-40B4-BE49-F238E27FC236}">
                  <a16:creationId xmlns:a16="http://schemas.microsoft.com/office/drawing/2014/main" id="{CDB6750E-735F-4906-8BCA-E0BD4F029617}"/>
                </a:ext>
              </a:extLst>
            </p:cNvPr>
            <p:cNvSpPr/>
            <p:nvPr userDrawn="1"/>
          </p:nvSpPr>
          <p:spPr>
            <a:xfrm>
              <a:off x="10158984" y="6016751"/>
              <a:ext cx="2029968" cy="84124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8" name="Graphic 37">
              <a:extLst>
                <a:ext uri="{FF2B5EF4-FFF2-40B4-BE49-F238E27FC236}">
                  <a16:creationId xmlns:a16="http://schemas.microsoft.com/office/drawing/2014/main" id="{051ECE99-ACA6-46AF-98D5-81FBD3F834A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8131156" y="4828032"/>
              <a:ext cx="2029968" cy="2029968"/>
            </a:xfrm>
            <a:prstGeom prst="rect">
              <a:avLst/>
            </a:prstGeom>
          </p:spPr>
        </p:pic>
        <p:grpSp>
          <p:nvGrpSpPr>
            <p:cNvPr id="40" name="Group 39">
              <a:extLst>
                <a:ext uri="{FF2B5EF4-FFF2-40B4-BE49-F238E27FC236}">
                  <a16:creationId xmlns:a16="http://schemas.microsoft.com/office/drawing/2014/main" id="{3A847BA4-24DF-47BE-BE28-02415C2A2D3C}"/>
                </a:ext>
              </a:extLst>
            </p:cNvPr>
            <p:cNvGrpSpPr/>
            <p:nvPr userDrawn="1"/>
          </p:nvGrpSpPr>
          <p:grpSpPr>
            <a:xfrm>
              <a:off x="8227718" y="2092719"/>
              <a:ext cx="1920240" cy="1920240"/>
              <a:chOff x="5361924" y="7472790"/>
              <a:chExt cx="1828800" cy="1828800"/>
            </a:xfrm>
          </p:grpSpPr>
          <p:grpSp>
            <p:nvGrpSpPr>
              <p:cNvPr id="41" name="Group 40">
                <a:extLst>
                  <a:ext uri="{FF2B5EF4-FFF2-40B4-BE49-F238E27FC236}">
                    <a16:creationId xmlns:a16="http://schemas.microsoft.com/office/drawing/2014/main" id="{882CC485-8A14-4767-80E8-8FB0A9991D20}"/>
                  </a:ext>
                </a:extLst>
              </p:cNvPr>
              <p:cNvGrpSpPr/>
              <p:nvPr userDrawn="1"/>
            </p:nvGrpSpPr>
            <p:grpSpPr>
              <a:xfrm>
                <a:off x="5361924" y="7472790"/>
                <a:ext cx="1828800" cy="1828800"/>
                <a:chOff x="5361924" y="7472790"/>
                <a:chExt cx="1828800" cy="1828800"/>
              </a:xfrm>
            </p:grpSpPr>
            <p:grpSp>
              <p:nvGrpSpPr>
                <p:cNvPr id="43" name="Group 42">
                  <a:extLst>
                    <a:ext uri="{FF2B5EF4-FFF2-40B4-BE49-F238E27FC236}">
                      <a16:creationId xmlns:a16="http://schemas.microsoft.com/office/drawing/2014/main" id="{E119FAB2-4AF3-4EC9-98C6-E69760D02810}"/>
                    </a:ext>
                  </a:extLst>
                </p:cNvPr>
                <p:cNvGrpSpPr/>
                <p:nvPr userDrawn="1"/>
              </p:nvGrpSpPr>
              <p:grpSpPr>
                <a:xfrm>
                  <a:off x="5361924" y="7472790"/>
                  <a:ext cx="1828800" cy="1828800"/>
                  <a:chOff x="5388428" y="7173291"/>
                  <a:chExt cx="1828800" cy="1828800"/>
                </a:xfrm>
              </p:grpSpPr>
              <p:grpSp>
                <p:nvGrpSpPr>
                  <p:cNvPr id="49" name="Group 48">
                    <a:extLst>
                      <a:ext uri="{FF2B5EF4-FFF2-40B4-BE49-F238E27FC236}">
                        <a16:creationId xmlns:a16="http://schemas.microsoft.com/office/drawing/2014/main" id="{E2A21525-E952-4F39-A9B2-2CA7C5B14B85}"/>
                      </a:ext>
                    </a:extLst>
                  </p:cNvPr>
                  <p:cNvGrpSpPr/>
                  <p:nvPr userDrawn="1"/>
                </p:nvGrpSpPr>
                <p:grpSpPr>
                  <a:xfrm>
                    <a:off x="5388428" y="7173291"/>
                    <a:ext cx="1828800" cy="1828800"/>
                    <a:chOff x="5388428" y="7173291"/>
                    <a:chExt cx="1828800" cy="1828800"/>
                  </a:xfrm>
                </p:grpSpPr>
                <p:grpSp>
                  <p:nvGrpSpPr>
                    <p:cNvPr id="51" name="Group 50">
                      <a:extLst>
                        <a:ext uri="{FF2B5EF4-FFF2-40B4-BE49-F238E27FC236}">
                          <a16:creationId xmlns:a16="http://schemas.microsoft.com/office/drawing/2014/main" id="{53BFFD34-0142-4185-8790-1D792CB2F5DD}"/>
                        </a:ext>
                      </a:extLst>
                    </p:cNvPr>
                    <p:cNvGrpSpPr/>
                    <p:nvPr userDrawn="1"/>
                  </p:nvGrpSpPr>
                  <p:grpSpPr>
                    <a:xfrm>
                      <a:off x="5388428" y="7173291"/>
                      <a:ext cx="1828800" cy="1828800"/>
                      <a:chOff x="5579044" y="7049770"/>
                      <a:chExt cx="1828800" cy="1828800"/>
                    </a:xfrm>
                  </p:grpSpPr>
                  <p:grpSp>
                    <p:nvGrpSpPr>
                      <p:cNvPr id="53" name="Group 52">
                        <a:extLst>
                          <a:ext uri="{FF2B5EF4-FFF2-40B4-BE49-F238E27FC236}">
                            <a16:creationId xmlns:a16="http://schemas.microsoft.com/office/drawing/2014/main" id="{00D3FC75-8C07-4B5B-A025-3CCC5DC458DA}"/>
                          </a:ext>
                        </a:extLst>
                      </p:cNvPr>
                      <p:cNvGrpSpPr/>
                      <p:nvPr userDrawn="1"/>
                    </p:nvGrpSpPr>
                    <p:grpSpPr>
                      <a:xfrm>
                        <a:off x="5579044" y="7049770"/>
                        <a:ext cx="1828800" cy="1828800"/>
                        <a:chOff x="5579044" y="7049770"/>
                        <a:chExt cx="1828800" cy="1828800"/>
                      </a:xfrm>
                    </p:grpSpPr>
                    <p:grpSp>
                      <p:nvGrpSpPr>
                        <p:cNvPr id="55" name="Group 54">
                          <a:extLst>
                            <a:ext uri="{FF2B5EF4-FFF2-40B4-BE49-F238E27FC236}">
                              <a16:creationId xmlns:a16="http://schemas.microsoft.com/office/drawing/2014/main" id="{393D2F91-0E6A-4541-843C-1FC0CC2A024A}"/>
                            </a:ext>
                          </a:extLst>
                        </p:cNvPr>
                        <p:cNvGrpSpPr/>
                        <p:nvPr userDrawn="1"/>
                      </p:nvGrpSpPr>
                      <p:grpSpPr>
                        <a:xfrm>
                          <a:off x="5579044" y="7049770"/>
                          <a:ext cx="1828800" cy="1828800"/>
                          <a:chOff x="5579044" y="7049770"/>
                          <a:chExt cx="1828800" cy="1828800"/>
                        </a:xfrm>
                      </p:grpSpPr>
                      <p:grpSp>
                        <p:nvGrpSpPr>
                          <p:cNvPr id="57" name="Group 56">
                            <a:extLst>
                              <a:ext uri="{FF2B5EF4-FFF2-40B4-BE49-F238E27FC236}">
                                <a16:creationId xmlns:a16="http://schemas.microsoft.com/office/drawing/2014/main" id="{7C9F80E2-6A88-44DC-B048-7178CAA61DAF}"/>
                              </a:ext>
                            </a:extLst>
                          </p:cNvPr>
                          <p:cNvGrpSpPr/>
                          <p:nvPr userDrawn="1"/>
                        </p:nvGrpSpPr>
                        <p:grpSpPr>
                          <a:xfrm>
                            <a:off x="5579044" y="7049770"/>
                            <a:ext cx="1828800" cy="1828800"/>
                            <a:chOff x="5579044" y="7049770"/>
                            <a:chExt cx="1828800" cy="1828800"/>
                          </a:xfrm>
                        </p:grpSpPr>
                        <p:sp>
                          <p:nvSpPr>
                            <p:cNvPr id="59" name="Oval 58">
                              <a:extLst>
                                <a:ext uri="{FF2B5EF4-FFF2-40B4-BE49-F238E27FC236}">
                                  <a16:creationId xmlns:a16="http://schemas.microsoft.com/office/drawing/2014/main" id="{1D9D5420-70BE-477D-A17F-A86F19AD3FAC}"/>
                                </a:ext>
                              </a:extLst>
                            </p:cNvPr>
                            <p:cNvSpPr/>
                            <p:nvPr userDrawn="1"/>
                          </p:nvSpPr>
                          <p:spPr>
                            <a:xfrm>
                              <a:off x="5579044" y="7049770"/>
                              <a:ext cx="1828800" cy="182880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60" name="Oval 59">
                              <a:extLst>
                                <a:ext uri="{FF2B5EF4-FFF2-40B4-BE49-F238E27FC236}">
                                  <a16:creationId xmlns:a16="http://schemas.microsoft.com/office/drawing/2014/main" id="{0BBACECF-9AE7-40B5-90D0-AE2CF1FBE0BD}"/>
                                </a:ext>
                              </a:extLst>
                            </p:cNvPr>
                            <p:cNvSpPr/>
                            <p:nvPr userDrawn="1"/>
                          </p:nvSpPr>
                          <p:spPr>
                            <a:xfrm>
                              <a:off x="5647624" y="7118350"/>
                              <a:ext cx="1691640" cy="169164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58" name="Oval 57">
                            <a:extLst>
                              <a:ext uri="{FF2B5EF4-FFF2-40B4-BE49-F238E27FC236}">
                                <a16:creationId xmlns:a16="http://schemas.microsoft.com/office/drawing/2014/main" id="{1A76BEA0-888E-41CD-9B30-B128A39F781E}"/>
                              </a:ext>
                            </a:extLst>
                          </p:cNvPr>
                          <p:cNvSpPr/>
                          <p:nvPr userDrawn="1"/>
                        </p:nvSpPr>
                        <p:spPr>
                          <a:xfrm>
                            <a:off x="5716204" y="7186930"/>
                            <a:ext cx="1554480" cy="155448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56" name="Oval 55">
                          <a:extLst>
                            <a:ext uri="{FF2B5EF4-FFF2-40B4-BE49-F238E27FC236}">
                              <a16:creationId xmlns:a16="http://schemas.microsoft.com/office/drawing/2014/main" id="{2EA36045-2F1D-402B-A951-B9957D5C145A}"/>
                            </a:ext>
                          </a:extLst>
                        </p:cNvPr>
                        <p:cNvSpPr/>
                        <p:nvPr userDrawn="1"/>
                      </p:nvSpPr>
                      <p:spPr>
                        <a:xfrm>
                          <a:off x="5784784" y="7255510"/>
                          <a:ext cx="1417320" cy="141732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54" name="Oval 53">
                        <a:extLst>
                          <a:ext uri="{FF2B5EF4-FFF2-40B4-BE49-F238E27FC236}">
                            <a16:creationId xmlns:a16="http://schemas.microsoft.com/office/drawing/2014/main" id="{AAF58CB3-363E-4156-8148-52E0B9CB634A}"/>
                          </a:ext>
                        </a:extLst>
                      </p:cNvPr>
                      <p:cNvSpPr/>
                      <p:nvPr userDrawn="1"/>
                    </p:nvSpPr>
                    <p:spPr>
                      <a:xfrm>
                        <a:off x="5853364" y="7324090"/>
                        <a:ext cx="1280160" cy="128016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52" name="Oval 51">
                      <a:extLst>
                        <a:ext uri="{FF2B5EF4-FFF2-40B4-BE49-F238E27FC236}">
                          <a16:creationId xmlns:a16="http://schemas.microsoft.com/office/drawing/2014/main" id="{BDC4E05B-A602-483A-B19B-B907358D4629}"/>
                        </a:ext>
                      </a:extLst>
                    </p:cNvPr>
                    <p:cNvSpPr/>
                    <p:nvPr userDrawn="1"/>
                  </p:nvSpPr>
                  <p:spPr>
                    <a:xfrm>
                      <a:off x="5731328" y="7516191"/>
                      <a:ext cx="1143000" cy="114300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50" name="Oval 49">
                    <a:extLst>
                      <a:ext uri="{FF2B5EF4-FFF2-40B4-BE49-F238E27FC236}">
                        <a16:creationId xmlns:a16="http://schemas.microsoft.com/office/drawing/2014/main" id="{55AC54D8-2C27-49A7-B1CE-C865E629499E}"/>
                      </a:ext>
                    </a:extLst>
                  </p:cNvPr>
                  <p:cNvSpPr/>
                  <p:nvPr userDrawn="1"/>
                </p:nvSpPr>
                <p:spPr>
                  <a:xfrm>
                    <a:off x="5799908" y="7584771"/>
                    <a:ext cx="1005840" cy="100584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44" name="Oval 43">
                  <a:extLst>
                    <a:ext uri="{FF2B5EF4-FFF2-40B4-BE49-F238E27FC236}">
                      <a16:creationId xmlns:a16="http://schemas.microsoft.com/office/drawing/2014/main" id="{C9753262-9BA1-4716-B4B5-AAFE232A72A2}"/>
                    </a:ext>
                  </a:extLst>
                </p:cNvPr>
                <p:cNvSpPr/>
                <p:nvPr userDrawn="1"/>
              </p:nvSpPr>
              <p:spPr>
                <a:xfrm>
                  <a:off x="5841984" y="7952850"/>
                  <a:ext cx="868680" cy="86868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45" name="Oval 44">
                  <a:extLst>
                    <a:ext uri="{FF2B5EF4-FFF2-40B4-BE49-F238E27FC236}">
                      <a16:creationId xmlns:a16="http://schemas.microsoft.com/office/drawing/2014/main" id="{5B2AD932-98DF-4DA1-B19E-E38A4DD270F0}"/>
                    </a:ext>
                  </a:extLst>
                </p:cNvPr>
                <p:cNvSpPr/>
                <p:nvPr userDrawn="1"/>
              </p:nvSpPr>
              <p:spPr>
                <a:xfrm>
                  <a:off x="5910564" y="8021430"/>
                  <a:ext cx="731520" cy="73152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46" name="Oval 45">
                  <a:extLst>
                    <a:ext uri="{FF2B5EF4-FFF2-40B4-BE49-F238E27FC236}">
                      <a16:creationId xmlns:a16="http://schemas.microsoft.com/office/drawing/2014/main" id="{DE13C879-BB42-4F2C-9413-A1322DE58809}"/>
                    </a:ext>
                  </a:extLst>
                </p:cNvPr>
                <p:cNvSpPr/>
                <p:nvPr userDrawn="1"/>
              </p:nvSpPr>
              <p:spPr>
                <a:xfrm>
                  <a:off x="5979144" y="8090010"/>
                  <a:ext cx="594360" cy="59436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47" name="Oval 46">
                  <a:extLst>
                    <a:ext uri="{FF2B5EF4-FFF2-40B4-BE49-F238E27FC236}">
                      <a16:creationId xmlns:a16="http://schemas.microsoft.com/office/drawing/2014/main" id="{28B4D2F2-9DD5-4B23-A2F2-7DBEE9E61F6C}"/>
                    </a:ext>
                  </a:extLst>
                </p:cNvPr>
                <p:cNvSpPr/>
                <p:nvPr userDrawn="1"/>
              </p:nvSpPr>
              <p:spPr>
                <a:xfrm>
                  <a:off x="6047724" y="8158590"/>
                  <a:ext cx="457200" cy="45720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48" name="Oval 47">
                  <a:extLst>
                    <a:ext uri="{FF2B5EF4-FFF2-40B4-BE49-F238E27FC236}">
                      <a16:creationId xmlns:a16="http://schemas.microsoft.com/office/drawing/2014/main" id="{C1A2F663-A8A7-4337-9C39-489B4C457111}"/>
                    </a:ext>
                  </a:extLst>
                </p:cNvPr>
                <p:cNvSpPr/>
                <p:nvPr userDrawn="1"/>
              </p:nvSpPr>
              <p:spPr>
                <a:xfrm>
                  <a:off x="6116304" y="8227170"/>
                  <a:ext cx="320040" cy="32004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42" name="Oval 41">
                <a:extLst>
                  <a:ext uri="{FF2B5EF4-FFF2-40B4-BE49-F238E27FC236}">
                    <a16:creationId xmlns:a16="http://schemas.microsoft.com/office/drawing/2014/main" id="{1609761D-150A-4DE0-9604-CC3953C108D0}"/>
                  </a:ext>
                </a:extLst>
              </p:cNvPr>
              <p:cNvSpPr/>
              <p:nvPr userDrawn="1"/>
            </p:nvSpPr>
            <p:spPr>
              <a:xfrm>
                <a:off x="6184884" y="8295750"/>
                <a:ext cx="182880" cy="182880"/>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61" name="Rectangle 60">
              <a:extLst>
                <a:ext uri="{FF2B5EF4-FFF2-40B4-BE49-F238E27FC236}">
                  <a16:creationId xmlns:a16="http://schemas.microsoft.com/office/drawing/2014/main" id="{D1189D1C-85ED-4EF1-A384-7C4590ED50FD}"/>
                </a:ext>
              </a:extLst>
            </p:cNvPr>
            <p:cNvSpPr/>
            <p:nvPr userDrawn="1"/>
          </p:nvSpPr>
          <p:spPr>
            <a:xfrm>
              <a:off x="8138160" y="4045868"/>
              <a:ext cx="2029968" cy="82296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Freeform: Shape 61">
              <a:extLst>
                <a:ext uri="{FF2B5EF4-FFF2-40B4-BE49-F238E27FC236}">
                  <a16:creationId xmlns:a16="http://schemas.microsoft.com/office/drawing/2014/main" id="{445306C5-E470-4A93-9C9F-5D066F760D16}"/>
                </a:ext>
              </a:extLst>
            </p:cNvPr>
            <p:cNvSpPr/>
            <p:nvPr userDrawn="1"/>
          </p:nvSpPr>
          <p:spPr>
            <a:xfrm>
              <a:off x="8138160" y="2029968"/>
              <a:ext cx="1014984" cy="2011680"/>
            </a:xfrm>
            <a:custGeom>
              <a:avLst/>
              <a:gdLst>
                <a:gd name="connsiteX0" fmla="*/ 1248 w 915648"/>
                <a:gd name="connsiteY0" fmla="*/ 0 h 1828800"/>
                <a:gd name="connsiteX1" fmla="*/ 915648 w 915648"/>
                <a:gd name="connsiteY1" fmla="*/ 914400 h 1828800"/>
                <a:gd name="connsiteX2" fmla="*/ 1248 w 915648"/>
                <a:gd name="connsiteY2" fmla="*/ 1828800 h 1828800"/>
                <a:gd name="connsiteX3" fmla="*/ 0 w 915648"/>
                <a:gd name="connsiteY3" fmla="*/ 1828737 h 1828800"/>
                <a:gd name="connsiteX4" fmla="*/ 0 w 915648"/>
                <a:gd name="connsiteY4" fmla="*/ 63 h 1828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648" h="1828800">
                  <a:moveTo>
                    <a:pt x="1248" y="0"/>
                  </a:moveTo>
                  <a:cubicBezTo>
                    <a:pt x="506257" y="0"/>
                    <a:pt x="915648" y="409391"/>
                    <a:pt x="915648" y="914400"/>
                  </a:cubicBezTo>
                  <a:cubicBezTo>
                    <a:pt x="915648" y="1419409"/>
                    <a:pt x="506257" y="1828800"/>
                    <a:pt x="1248" y="1828800"/>
                  </a:cubicBezTo>
                  <a:lnTo>
                    <a:pt x="0" y="1828737"/>
                  </a:lnTo>
                  <a:lnTo>
                    <a:pt x="0" y="63"/>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cxnSp>
          <p:nvCxnSpPr>
            <p:cNvPr id="63" name="Straight Connector 62">
              <a:extLst>
                <a:ext uri="{FF2B5EF4-FFF2-40B4-BE49-F238E27FC236}">
                  <a16:creationId xmlns:a16="http://schemas.microsoft.com/office/drawing/2014/main" id="{B31C374B-40F2-4B1E-A9D8-6E5C932FF170}"/>
                </a:ext>
              </a:extLst>
            </p:cNvPr>
            <p:cNvCxnSpPr>
              <a:cxnSpLocks/>
            </p:cNvCxnSpPr>
            <p:nvPr userDrawn="1"/>
          </p:nvCxnSpPr>
          <p:spPr>
            <a:xfrm flipV="1">
              <a:off x="8138160" y="2012062"/>
              <a:ext cx="3044952" cy="7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sp>
          <p:nvSpPr>
            <p:cNvPr id="64" name="Oval 63">
              <a:extLst>
                <a:ext uri="{FF2B5EF4-FFF2-40B4-BE49-F238E27FC236}">
                  <a16:creationId xmlns:a16="http://schemas.microsoft.com/office/drawing/2014/main" id="{1C668341-39BE-4448-B29D-2594AE6D75C2}"/>
                </a:ext>
              </a:extLst>
            </p:cNvPr>
            <p:cNvSpPr/>
            <p:nvPr userDrawn="1"/>
          </p:nvSpPr>
          <p:spPr>
            <a:xfrm>
              <a:off x="11055096" y="1874902"/>
              <a:ext cx="274320" cy="27432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67" name="Date Placeholder 3">
            <a:extLst>
              <a:ext uri="{FF2B5EF4-FFF2-40B4-BE49-F238E27FC236}">
                <a16:creationId xmlns:a16="http://schemas.microsoft.com/office/drawing/2014/main" id="{56895315-7883-40AA-AB6E-E7F8B77E5BAC}"/>
              </a:ext>
            </a:extLst>
          </p:cNvPr>
          <p:cNvSpPr>
            <a:spLocks noGrp="1"/>
          </p:cNvSpPr>
          <p:nvPr>
            <p:ph type="dt" sz="half" idx="10"/>
          </p:nvPr>
        </p:nvSpPr>
        <p:spPr>
          <a:xfrm>
            <a:off x="761295" y="6355080"/>
            <a:ext cx="1097280" cy="365125"/>
          </a:xfrm>
        </p:spPr>
        <p:txBody>
          <a:bodyPr/>
          <a:lstStyle>
            <a:lvl1pPr>
              <a:defRPr>
                <a:solidFill>
                  <a:schemeClr val="bg1"/>
                </a:solidFill>
              </a:defRPr>
            </a:lvl1pPr>
          </a:lstStyle>
          <a:p>
            <a:r>
              <a:rPr lang="en-US"/>
              <a:t>12/11/2023</a:t>
            </a:r>
            <a:endParaRPr lang="en-US" dirty="0"/>
          </a:p>
        </p:txBody>
      </p:sp>
      <p:sp>
        <p:nvSpPr>
          <p:cNvPr id="68" name="Footer Placeholder 4">
            <a:extLst>
              <a:ext uri="{FF2B5EF4-FFF2-40B4-BE49-F238E27FC236}">
                <a16:creationId xmlns:a16="http://schemas.microsoft.com/office/drawing/2014/main" id="{0000A4E2-8200-4049-B783-2C99FBDBAEBD}"/>
              </a:ext>
            </a:extLst>
          </p:cNvPr>
          <p:cNvSpPr>
            <a:spLocks noGrp="1"/>
          </p:cNvSpPr>
          <p:nvPr>
            <p:ph type="ftr" sz="quarter" idx="11"/>
          </p:nvPr>
        </p:nvSpPr>
        <p:spPr>
          <a:xfrm>
            <a:off x="5499886" y="6355080"/>
            <a:ext cx="2286000" cy="365125"/>
          </a:xfrm>
        </p:spPr>
        <p:txBody>
          <a:bodyPr/>
          <a:lstStyle>
            <a:lvl1pPr>
              <a:defRPr>
                <a:solidFill>
                  <a:schemeClr val="bg1"/>
                </a:solidFill>
              </a:defRPr>
            </a:lvl1pPr>
          </a:lstStyle>
          <a:p>
            <a:r>
              <a:rPr lang="en-US"/>
              <a:t>Presentation title</a:t>
            </a:r>
            <a:endParaRPr lang="en-US" dirty="0"/>
          </a:p>
        </p:txBody>
      </p:sp>
      <p:sp>
        <p:nvSpPr>
          <p:cNvPr id="69" name="Slide Number Placeholder 5">
            <a:extLst>
              <a:ext uri="{FF2B5EF4-FFF2-40B4-BE49-F238E27FC236}">
                <a16:creationId xmlns:a16="http://schemas.microsoft.com/office/drawing/2014/main" id="{179E1CD1-EB8F-4E56-ADD5-06293A7A2EE8}"/>
              </a:ext>
            </a:extLst>
          </p:cNvPr>
          <p:cNvSpPr>
            <a:spLocks noGrp="1"/>
          </p:cNvSpPr>
          <p:nvPr>
            <p:ph type="sldNum" sz="quarter" idx="12"/>
          </p:nvPr>
        </p:nvSpPr>
        <p:spPr>
          <a:xfrm>
            <a:off x="11274091" y="6355080"/>
            <a:ext cx="457200" cy="365125"/>
          </a:xfrm>
        </p:spPr>
        <p:txBody>
          <a:bodyPr/>
          <a:lstStyle>
            <a:lvl1pPr>
              <a:defRPr>
                <a:solidFill>
                  <a:schemeClr val="bg1"/>
                </a:solidFill>
              </a:defRPr>
            </a:lvl1pPr>
          </a:lstStyle>
          <a:p>
            <a:fld id="{B5CEABB6-07DC-46E8-9B57-56EC44A396E5}" type="slidenum">
              <a:rPr lang="en-US" smtClean="0"/>
              <a:pPr/>
              <a:t>‹#›</a:t>
            </a:fld>
            <a:endParaRPr lang="en-US" dirty="0"/>
          </a:p>
        </p:txBody>
      </p:sp>
      <p:sp>
        <p:nvSpPr>
          <p:cNvPr id="4" name="Content Placeholder 2">
            <a:extLst>
              <a:ext uri="{FF2B5EF4-FFF2-40B4-BE49-F238E27FC236}">
                <a16:creationId xmlns:a16="http://schemas.microsoft.com/office/drawing/2014/main" id="{3BB414F1-8F08-3A3B-45E3-9F44595164A1}"/>
              </a:ext>
            </a:extLst>
          </p:cNvPr>
          <p:cNvSpPr>
            <a:spLocks noGrp="1"/>
          </p:cNvSpPr>
          <p:nvPr>
            <p:ph sz="half" idx="14" hasCustomPrompt="1"/>
          </p:nvPr>
        </p:nvSpPr>
        <p:spPr>
          <a:xfrm>
            <a:off x="762001" y="3058886"/>
            <a:ext cx="6597372" cy="3296194"/>
          </a:xfrm>
        </p:spPr>
        <p:txBody>
          <a:bodyPr>
            <a:normAutofit/>
          </a:bodyPr>
          <a:lstStyle>
            <a:lvl1pPr marL="0" indent="0">
              <a:lnSpc>
                <a:spcPts val="2000"/>
              </a:lnSpc>
              <a:buFont typeface="Arial" panose="020B0604020202020204" pitchFamily="34" charset="0"/>
              <a:buNone/>
              <a:defRPr sz="1800">
                <a:solidFill>
                  <a:schemeClr val="bg1"/>
                </a:solidFill>
              </a:defRPr>
            </a:lvl1pPr>
            <a:lvl2pPr marL="457200">
              <a:lnSpc>
                <a:spcPts val="2000"/>
              </a:lnSpc>
              <a:defRPr sz="1800">
                <a:solidFill>
                  <a:schemeClr val="bg1"/>
                </a:solidFill>
              </a:defRPr>
            </a:lvl2pPr>
            <a:lvl3pPr marL="914400">
              <a:lnSpc>
                <a:spcPts val="2000"/>
              </a:lnSpc>
              <a:defRPr sz="1800">
                <a:solidFill>
                  <a:schemeClr val="bg1"/>
                </a:solidFill>
              </a:defRPr>
            </a:lvl3pPr>
            <a:lvl4pPr marL="1371600">
              <a:lnSpc>
                <a:spcPts val="2000"/>
              </a:lnSpc>
              <a:defRPr sz="1800">
                <a:solidFill>
                  <a:schemeClr val="bg1"/>
                </a:solidFill>
              </a:defRPr>
            </a:lvl4pPr>
            <a:lvl5pPr marL="1828800">
              <a:lnSpc>
                <a:spcPts val="2000"/>
              </a:lnSpc>
              <a:defRPr sz="1800">
                <a:solidFill>
                  <a:schemeClr val="bg1"/>
                </a:solidFill>
              </a:defRPr>
            </a:lvl5pPr>
          </a:lstStyle>
          <a:p>
            <a:pPr lvl="0"/>
            <a:r>
              <a:rPr lang="en-US" dirty="0"/>
              <a:t>Click to add content</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80696027"/>
      </p:ext>
    </p:extLst>
  </p:cSld>
  <p:clrMapOvr>
    <a:masterClrMapping/>
  </p:clrMapOvr>
  <p:extLst>
    <p:ext uri="{DCECCB84-F9BA-43D5-87BE-67443E8EF086}">
      <p15:sldGuideLst xmlns:p15="http://schemas.microsoft.com/office/powerpoint/2012/main">
        <p15:guide id="1" orient="horz" pos="552" userDrawn="1">
          <p15:clr>
            <a:srgbClr val="FBAE40"/>
          </p15:clr>
        </p15:guide>
        <p15:guide id="2" pos="7104" userDrawn="1">
          <p15:clr>
            <a:srgbClr val="FBAE40"/>
          </p15:clr>
        </p15:guide>
        <p15:guide id="3" pos="7392" userDrawn="1">
          <p15:clr>
            <a:srgbClr val="FBAE40"/>
          </p15:clr>
        </p15:guide>
        <p15:guide id="4" pos="576"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 Subtitle">
    <p:bg>
      <p:bgPr>
        <a:solidFill>
          <a:schemeClr val="accent3"/>
        </a:solidFill>
        <a:effectLst/>
      </p:bgPr>
    </p:bg>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9F09F422-89F7-BDA7-7801-F364BA5D95A5}"/>
              </a:ext>
              <a:ext uri="{C183D7F6-B498-43B3-948B-1728B52AA6E4}">
                <adec:decorative xmlns:adec="http://schemas.microsoft.com/office/drawing/2017/decorative" val="1"/>
              </a:ext>
            </a:extLst>
          </p:cNvPr>
          <p:cNvGrpSpPr/>
          <p:nvPr userDrawn="1"/>
        </p:nvGrpSpPr>
        <p:grpSpPr>
          <a:xfrm>
            <a:off x="-3045" y="-4303"/>
            <a:ext cx="7252590" cy="6862680"/>
            <a:chOff x="-3045" y="-4303"/>
            <a:chExt cx="7252590" cy="6862680"/>
          </a:xfrm>
        </p:grpSpPr>
        <p:sp>
          <p:nvSpPr>
            <p:cNvPr id="34" name="Rectangle 33">
              <a:extLst>
                <a:ext uri="{FF2B5EF4-FFF2-40B4-BE49-F238E27FC236}">
                  <a16:creationId xmlns:a16="http://schemas.microsoft.com/office/drawing/2014/main" id="{D629CA98-D89C-4A69-9A55-8D6C17DCDDF0}"/>
                </a:ext>
              </a:extLst>
            </p:cNvPr>
            <p:cNvSpPr/>
            <p:nvPr userDrawn="1"/>
          </p:nvSpPr>
          <p:spPr>
            <a:xfrm>
              <a:off x="-1146" y="4775407"/>
              <a:ext cx="2029968" cy="2077527"/>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8" name="Graphic 27">
              <a:extLst>
                <a:ext uri="{FF2B5EF4-FFF2-40B4-BE49-F238E27FC236}">
                  <a16:creationId xmlns:a16="http://schemas.microsoft.com/office/drawing/2014/main" id="{12C5F573-21FC-4A6F-B46F-5583E20C994E}"/>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rot="10800000">
              <a:off x="-3045" y="-4303"/>
              <a:ext cx="2029968" cy="2029968"/>
            </a:xfrm>
            <a:prstGeom prst="rect">
              <a:avLst/>
            </a:prstGeom>
          </p:spPr>
        </p:pic>
        <p:sp>
          <p:nvSpPr>
            <p:cNvPr id="39" name="Rectangle 38">
              <a:extLst>
                <a:ext uri="{FF2B5EF4-FFF2-40B4-BE49-F238E27FC236}">
                  <a16:creationId xmlns:a16="http://schemas.microsoft.com/office/drawing/2014/main" id="{EA65556A-38A5-4BA5-9A40-33F02F960B1E}"/>
                </a:ext>
              </a:extLst>
            </p:cNvPr>
            <p:cNvSpPr/>
            <p:nvPr userDrawn="1"/>
          </p:nvSpPr>
          <p:spPr>
            <a:xfrm>
              <a:off x="3757" y="2033993"/>
              <a:ext cx="2029968" cy="20299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Rectangle 64">
              <a:extLst>
                <a:ext uri="{FF2B5EF4-FFF2-40B4-BE49-F238E27FC236}">
                  <a16:creationId xmlns:a16="http://schemas.microsoft.com/office/drawing/2014/main" id="{37900790-71B8-45C8-9B6D-07E23CEA7632}"/>
                </a:ext>
              </a:extLst>
            </p:cNvPr>
            <p:cNvSpPr/>
            <p:nvPr userDrawn="1"/>
          </p:nvSpPr>
          <p:spPr>
            <a:xfrm>
              <a:off x="-218" y="4059798"/>
              <a:ext cx="2029968" cy="75956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328AC969-4FA2-44AD-A273-2A0B7839749F}"/>
                </a:ext>
              </a:extLst>
            </p:cNvPr>
            <p:cNvSpPr/>
            <p:nvPr userDrawn="1"/>
          </p:nvSpPr>
          <p:spPr>
            <a:xfrm>
              <a:off x="4071442" y="4058828"/>
              <a:ext cx="3178103" cy="2799549"/>
            </a:xfrm>
            <a:custGeom>
              <a:avLst/>
              <a:gdLst>
                <a:gd name="connsiteX0" fmla="*/ 0 w 2029968"/>
                <a:gd name="connsiteY0" fmla="*/ 0 h 2029968"/>
                <a:gd name="connsiteX1" fmla="*/ 2029968 w 2029968"/>
                <a:gd name="connsiteY1" fmla="*/ 0 h 2029968"/>
                <a:gd name="connsiteX2" fmla="*/ 2029968 w 2029968"/>
                <a:gd name="connsiteY2" fmla="*/ 2029968 h 2029968"/>
                <a:gd name="connsiteX3" fmla="*/ 0 w 2029968"/>
                <a:gd name="connsiteY3" fmla="*/ 2029968 h 2029968"/>
                <a:gd name="connsiteX4" fmla="*/ 0 w 2029968"/>
                <a:gd name="connsiteY4" fmla="*/ 0 h 2029968"/>
                <a:gd name="connsiteX0" fmla="*/ 0 w 2029968"/>
                <a:gd name="connsiteY0" fmla="*/ 0 h 2029968"/>
                <a:gd name="connsiteX1" fmla="*/ 2029968 w 2029968"/>
                <a:gd name="connsiteY1" fmla="*/ 2029968 h 2029968"/>
                <a:gd name="connsiteX2" fmla="*/ 0 w 2029968"/>
                <a:gd name="connsiteY2" fmla="*/ 2029968 h 2029968"/>
                <a:gd name="connsiteX3" fmla="*/ 0 w 2029968"/>
                <a:gd name="connsiteY3" fmla="*/ 0 h 2029968"/>
              </a:gdLst>
              <a:ahLst/>
              <a:cxnLst>
                <a:cxn ang="0">
                  <a:pos x="connsiteX0" y="connsiteY0"/>
                </a:cxn>
                <a:cxn ang="0">
                  <a:pos x="connsiteX1" y="connsiteY1"/>
                </a:cxn>
                <a:cxn ang="0">
                  <a:pos x="connsiteX2" y="connsiteY2"/>
                </a:cxn>
                <a:cxn ang="0">
                  <a:pos x="connsiteX3" y="connsiteY3"/>
                </a:cxn>
              </a:cxnLst>
              <a:rect l="l" t="t" r="r" b="b"/>
              <a:pathLst>
                <a:path w="2029968" h="2029968">
                  <a:moveTo>
                    <a:pt x="0" y="0"/>
                  </a:moveTo>
                  <a:lnTo>
                    <a:pt x="2029968" y="2029968"/>
                  </a:lnTo>
                  <a:lnTo>
                    <a:pt x="0" y="2029968"/>
                  </a:lnTo>
                  <a:lnTo>
                    <a:pt x="0"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Graphic 10">
              <a:extLst>
                <a:ext uri="{FF2B5EF4-FFF2-40B4-BE49-F238E27FC236}">
                  <a16:creationId xmlns:a16="http://schemas.microsoft.com/office/drawing/2014/main" id="{91CB31D0-C621-4EF7-AE25-5C3BCD5882C9}"/>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2038053" y="2029625"/>
              <a:ext cx="2029878" cy="2023760"/>
            </a:xfrm>
            <a:prstGeom prst="rect">
              <a:avLst/>
            </a:prstGeom>
          </p:spPr>
        </p:pic>
        <p:pic>
          <p:nvPicPr>
            <p:cNvPr id="69" name="Graphic 68">
              <a:extLst>
                <a:ext uri="{FF2B5EF4-FFF2-40B4-BE49-F238E27FC236}">
                  <a16:creationId xmlns:a16="http://schemas.microsoft.com/office/drawing/2014/main" id="{B2CC2F02-F98F-4E69-AA01-CCF96A602E12}"/>
                </a:ext>
              </a:extLst>
            </p:cNvPr>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a:xfrm>
              <a:off x="2034034" y="4055808"/>
              <a:ext cx="2029968" cy="2029968"/>
            </a:xfrm>
            <a:prstGeom prst="rect">
              <a:avLst/>
            </a:prstGeom>
          </p:spPr>
        </p:pic>
        <p:sp>
          <p:nvSpPr>
            <p:cNvPr id="8" name="Rectangle 9">
              <a:extLst>
                <a:ext uri="{FF2B5EF4-FFF2-40B4-BE49-F238E27FC236}">
                  <a16:creationId xmlns:a16="http://schemas.microsoft.com/office/drawing/2014/main" id="{FE05B395-CB62-452B-A84F-936AD8EDDA92}"/>
                </a:ext>
              </a:extLst>
            </p:cNvPr>
            <p:cNvSpPr/>
            <p:nvPr userDrawn="1"/>
          </p:nvSpPr>
          <p:spPr>
            <a:xfrm>
              <a:off x="2028568" y="4060579"/>
              <a:ext cx="2029968" cy="2029968"/>
            </a:xfrm>
            <a:custGeom>
              <a:avLst/>
              <a:gdLst>
                <a:gd name="connsiteX0" fmla="*/ 0 w 1828800"/>
                <a:gd name="connsiteY0" fmla="*/ 0 h 1828800"/>
                <a:gd name="connsiteX1" fmla="*/ 1828800 w 1828800"/>
                <a:gd name="connsiteY1" fmla="*/ 0 h 1828800"/>
                <a:gd name="connsiteX2" fmla="*/ 1828800 w 1828800"/>
                <a:gd name="connsiteY2" fmla="*/ 1828800 h 1828800"/>
                <a:gd name="connsiteX3" fmla="*/ 0 w 1828800"/>
                <a:gd name="connsiteY3" fmla="*/ 1828800 h 1828800"/>
                <a:gd name="connsiteX4" fmla="*/ 0 w 1828800"/>
                <a:gd name="connsiteY4" fmla="*/ 0 h 1828800"/>
                <a:gd name="connsiteX0" fmla="*/ 0 w 1828800"/>
                <a:gd name="connsiteY0" fmla="*/ 0 h 1828800"/>
                <a:gd name="connsiteX1" fmla="*/ 1828800 w 1828800"/>
                <a:gd name="connsiteY1" fmla="*/ 1828800 h 1828800"/>
                <a:gd name="connsiteX2" fmla="*/ 0 w 1828800"/>
                <a:gd name="connsiteY2" fmla="*/ 1828800 h 1828800"/>
                <a:gd name="connsiteX3" fmla="*/ 0 w 1828800"/>
                <a:gd name="connsiteY3" fmla="*/ 0 h 1828800"/>
              </a:gdLst>
              <a:ahLst/>
              <a:cxnLst>
                <a:cxn ang="0">
                  <a:pos x="connsiteX0" y="connsiteY0"/>
                </a:cxn>
                <a:cxn ang="0">
                  <a:pos x="connsiteX1" y="connsiteY1"/>
                </a:cxn>
                <a:cxn ang="0">
                  <a:pos x="connsiteX2" y="connsiteY2"/>
                </a:cxn>
                <a:cxn ang="0">
                  <a:pos x="connsiteX3" y="connsiteY3"/>
                </a:cxn>
              </a:cxnLst>
              <a:rect l="l" t="t" r="r" b="b"/>
              <a:pathLst>
                <a:path w="1828800" h="1828800">
                  <a:moveTo>
                    <a:pt x="0" y="0"/>
                  </a:moveTo>
                  <a:lnTo>
                    <a:pt x="1828800" y="1828800"/>
                  </a:lnTo>
                  <a:lnTo>
                    <a:pt x="0" y="1828800"/>
                  </a:lnTo>
                  <a:lnTo>
                    <a:pt x="0"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3" name="Graphic 72">
              <a:extLst>
                <a:ext uri="{FF2B5EF4-FFF2-40B4-BE49-F238E27FC236}">
                  <a16:creationId xmlns:a16="http://schemas.microsoft.com/office/drawing/2014/main" id="{2622C30D-68C5-43FD-997F-CFD4DD72E164}"/>
                </a:ext>
              </a:extLst>
            </p:cNvPr>
            <p:cNvPicPr>
              <a:picLocks noChangeAspect="1"/>
            </p:cNvPicPr>
            <p:nvPr userDrawn="1"/>
          </p:nvPicPr>
          <p:blipFill>
            <a:blip r:embed="rId8">
              <a:extLst>
                <a:ext uri="{96DAC541-7B7A-43D3-8B79-37D633B846F1}">
                  <asvg:svgBlip xmlns:asvg="http://schemas.microsoft.com/office/drawing/2016/SVG/main" r:embed="rId9"/>
                </a:ext>
              </a:extLst>
            </a:blip>
            <a:stretch>
              <a:fillRect/>
            </a:stretch>
          </p:blipFill>
          <p:spPr>
            <a:xfrm rot="5400000">
              <a:off x="2043950" y="4059923"/>
              <a:ext cx="2029968" cy="2029968"/>
            </a:xfrm>
            <a:prstGeom prst="rect">
              <a:avLst/>
            </a:prstGeom>
          </p:spPr>
        </p:pic>
        <p:pic>
          <p:nvPicPr>
            <p:cNvPr id="35" name="Picture 34" descr="A black and white striped pattern&#10;&#10;Description automatically generated with low confidence">
              <a:extLst>
                <a:ext uri="{FF2B5EF4-FFF2-40B4-BE49-F238E27FC236}">
                  <a16:creationId xmlns:a16="http://schemas.microsoft.com/office/drawing/2014/main" id="{AC3CDBDC-6EB4-4B7D-A9F6-4CFA748349B5}"/>
                </a:ext>
              </a:extLst>
            </p:cNvPr>
            <p:cNvPicPr>
              <a:picLocks noChangeAspect="1"/>
            </p:cNvPicPr>
            <p:nvPr userDrawn="1"/>
          </p:nvPicPr>
          <p:blipFill>
            <a:blip r:embed="rId10" cstate="screen">
              <a:extLst>
                <a:ext uri="{28A0092B-C50C-407E-A947-70E740481C1C}">
                  <a14:useLocalDpi xmlns:a14="http://schemas.microsoft.com/office/drawing/2010/main" val="0"/>
                </a:ext>
              </a:extLst>
            </a:blip>
            <a:stretch>
              <a:fillRect/>
            </a:stretch>
          </p:blipFill>
          <p:spPr>
            <a:xfrm>
              <a:off x="1406" y="3062893"/>
              <a:ext cx="2019299" cy="999451"/>
            </a:xfrm>
            <a:prstGeom prst="rect">
              <a:avLst/>
            </a:prstGeom>
          </p:spPr>
        </p:pic>
        <p:grpSp>
          <p:nvGrpSpPr>
            <p:cNvPr id="162" name="Group 161">
              <a:extLst>
                <a:ext uri="{FF2B5EF4-FFF2-40B4-BE49-F238E27FC236}">
                  <a16:creationId xmlns:a16="http://schemas.microsoft.com/office/drawing/2014/main" id="{34457344-691C-417A-9C29-5AD8ABC43E5A}"/>
                </a:ext>
              </a:extLst>
            </p:cNvPr>
            <p:cNvGrpSpPr/>
            <p:nvPr userDrawn="1"/>
          </p:nvGrpSpPr>
          <p:grpSpPr>
            <a:xfrm>
              <a:off x="4433" y="4836676"/>
              <a:ext cx="1965960" cy="1965960"/>
              <a:chOff x="5361924" y="7472790"/>
              <a:chExt cx="1828800" cy="1828800"/>
            </a:xfrm>
          </p:grpSpPr>
          <p:grpSp>
            <p:nvGrpSpPr>
              <p:cNvPr id="163" name="Group 162">
                <a:extLst>
                  <a:ext uri="{FF2B5EF4-FFF2-40B4-BE49-F238E27FC236}">
                    <a16:creationId xmlns:a16="http://schemas.microsoft.com/office/drawing/2014/main" id="{68DDC918-5A9B-4D14-98A4-9002D8520FD4}"/>
                  </a:ext>
                </a:extLst>
              </p:cNvPr>
              <p:cNvGrpSpPr/>
              <p:nvPr userDrawn="1"/>
            </p:nvGrpSpPr>
            <p:grpSpPr>
              <a:xfrm>
                <a:off x="5361924" y="7472790"/>
                <a:ext cx="1828800" cy="1828800"/>
                <a:chOff x="5361924" y="7472790"/>
                <a:chExt cx="1828800" cy="1828800"/>
              </a:xfrm>
            </p:grpSpPr>
            <p:grpSp>
              <p:nvGrpSpPr>
                <p:cNvPr id="165" name="Group 164">
                  <a:extLst>
                    <a:ext uri="{FF2B5EF4-FFF2-40B4-BE49-F238E27FC236}">
                      <a16:creationId xmlns:a16="http://schemas.microsoft.com/office/drawing/2014/main" id="{2366D07F-988F-459E-BBD3-15126F92902E}"/>
                    </a:ext>
                  </a:extLst>
                </p:cNvPr>
                <p:cNvGrpSpPr/>
                <p:nvPr userDrawn="1"/>
              </p:nvGrpSpPr>
              <p:grpSpPr>
                <a:xfrm>
                  <a:off x="5361924" y="7472790"/>
                  <a:ext cx="1828800" cy="1828800"/>
                  <a:chOff x="5388428" y="7173291"/>
                  <a:chExt cx="1828800" cy="1828800"/>
                </a:xfrm>
              </p:grpSpPr>
              <p:grpSp>
                <p:nvGrpSpPr>
                  <p:cNvPr id="173" name="Group 172">
                    <a:extLst>
                      <a:ext uri="{FF2B5EF4-FFF2-40B4-BE49-F238E27FC236}">
                        <a16:creationId xmlns:a16="http://schemas.microsoft.com/office/drawing/2014/main" id="{6CCACE8C-699F-4B10-BA84-94167BA05CC5}"/>
                      </a:ext>
                    </a:extLst>
                  </p:cNvPr>
                  <p:cNvGrpSpPr/>
                  <p:nvPr userDrawn="1"/>
                </p:nvGrpSpPr>
                <p:grpSpPr>
                  <a:xfrm>
                    <a:off x="5388428" y="7173291"/>
                    <a:ext cx="1828800" cy="1828800"/>
                    <a:chOff x="5388428" y="7173291"/>
                    <a:chExt cx="1828800" cy="1828800"/>
                  </a:xfrm>
                </p:grpSpPr>
                <p:grpSp>
                  <p:nvGrpSpPr>
                    <p:cNvPr id="176" name="Group 175">
                      <a:extLst>
                        <a:ext uri="{FF2B5EF4-FFF2-40B4-BE49-F238E27FC236}">
                          <a16:creationId xmlns:a16="http://schemas.microsoft.com/office/drawing/2014/main" id="{59F49E32-0B71-4676-8012-BA971DA2100F}"/>
                        </a:ext>
                      </a:extLst>
                    </p:cNvPr>
                    <p:cNvGrpSpPr/>
                    <p:nvPr userDrawn="1"/>
                  </p:nvGrpSpPr>
                  <p:grpSpPr>
                    <a:xfrm>
                      <a:off x="5388428" y="7173291"/>
                      <a:ext cx="1828800" cy="1828800"/>
                      <a:chOff x="5579044" y="7049770"/>
                      <a:chExt cx="1828800" cy="1828800"/>
                    </a:xfrm>
                  </p:grpSpPr>
                  <p:grpSp>
                    <p:nvGrpSpPr>
                      <p:cNvPr id="178" name="Group 177">
                        <a:extLst>
                          <a:ext uri="{FF2B5EF4-FFF2-40B4-BE49-F238E27FC236}">
                            <a16:creationId xmlns:a16="http://schemas.microsoft.com/office/drawing/2014/main" id="{DF41FA5A-1504-4DC4-B514-00C377423E7C}"/>
                          </a:ext>
                        </a:extLst>
                      </p:cNvPr>
                      <p:cNvGrpSpPr/>
                      <p:nvPr userDrawn="1"/>
                    </p:nvGrpSpPr>
                    <p:grpSpPr>
                      <a:xfrm>
                        <a:off x="5579044" y="7049770"/>
                        <a:ext cx="1828800" cy="1828800"/>
                        <a:chOff x="5579044" y="7049770"/>
                        <a:chExt cx="1828800" cy="1828800"/>
                      </a:xfrm>
                    </p:grpSpPr>
                    <p:grpSp>
                      <p:nvGrpSpPr>
                        <p:cNvPr id="180" name="Group 179">
                          <a:extLst>
                            <a:ext uri="{FF2B5EF4-FFF2-40B4-BE49-F238E27FC236}">
                              <a16:creationId xmlns:a16="http://schemas.microsoft.com/office/drawing/2014/main" id="{68B4610A-A91F-459F-A9C5-9FC624665516}"/>
                            </a:ext>
                          </a:extLst>
                        </p:cNvPr>
                        <p:cNvGrpSpPr/>
                        <p:nvPr userDrawn="1"/>
                      </p:nvGrpSpPr>
                      <p:grpSpPr>
                        <a:xfrm>
                          <a:off x="5579044" y="7049770"/>
                          <a:ext cx="1828800" cy="1828800"/>
                          <a:chOff x="5579044" y="7049770"/>
                          <a:chExt cx="1828800" cy="1828800"/>
                        </a:xfrm>
                      </p:grpSpPr>
                      <p:grpSp>
                        <p:nvGrpSpPr>
                          <p:cNvPr id="182" name="Group 181">
                            <a:extLst>
                              <a:ext uri="{FF2B5EF4-FFF2-40B4-BE49-F238E27FC236}">
                                <a16:creationId xmlns:a16="http://schemas.microsoft.com/office/drawing/2014/main" id="{D794F6E3-A9E3-42A9-93AA-7B9E20AD922D}"/>
                              </a:ext>
                            </a:extLst>
                          </p:cNvPr>
                          <p:cNvGrpSpPr/>
                          <p:nvPr userDrawn="1"/>
                        </p:nvGrpSpPr>
                        <p:grpSpPr>
                          <a:xfrm>
                            <a:off x="5579044" y="7049770"/>
                            <a:ext cx="1828800" cy="1828800"/>
                            <a:chOff x="5579044" y="7049770"/>
                            <a:chExt cx="1828800" cy="1828800"/>
                          </a:xfrm>
                        </p:grpSpPr>
                        <p:sp>
                          <p:nvSpPr>
                            <p:cNvPr id="184" name="Oval 183">
                              <a:extLst>
                                <a:ext uri="{FF2B5EF4-FFF2-40B4-BE49-F238E27FC236}">
                                  <a16:creationId xmlns:a16="http://schemas.microsoft.com/office/drawing/2014/main" id="{90B634B0-4792-4A28-B92A-ACA35F177675}"/>
                                </a:ext>
                              </a:extLst>
                            </p:cNvPr>
                            <p:cNvSpPr/>
                            <p:nvPr userDrawn="1"/>
                          </p:nvSpPr>
                          <p:spPr>
                            <a:xfrm>
                              <a:off x="5579044" y="7049770"/>
                              <a:ext cx="1828800" cy="1828800"/>
                            </a:xfrm>
                            <a:prstGeom prst="ellipse">
                              <a:avLst/>
                            </a:prstGeom>
                            <a:noFill/>
                            <a:ln w="254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85" name="Oval 184">
                              <a:extLst>
                                <a:ext uri="{FF2B5EF4-FFF2-40B4-BE49-F238E27FC236}">
                                  <a16:creationId xmlns:a16="http://schemas.microsoft.com/office/drawing/2014/main" id="{1B466310-2C61-42F1-81EB-2B5BF01B2267}"/>
                                </a:ext>
                              </a:extLst>
                            </p:cNvPr>
                            <p:cNvSpPr/>
                            <p:nvPr userDrawn="1"/>
                          </p:nvSpPr>
                          <p:spPr>
                            <a:xfrm>
                              <a:off x="5647624" y="7118350"/>
                              <a:ext cx="1691640" cy="1691640"/>
                            </a:xfrm>
                            <a:prstGeom prst="ellipse">
                              <a:avLst/>
                            </a:prstGeom>
                            <a:noFill/>
                            <a:ln w="254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183" name="Oval 182">
                            <a:extLst>
                              <a:ext uri="{FF2B5EF4-FFF2-40B4-BE49-F238E27FC236}">
                                <a16:creationId xmlns:a16="http://schemas.microsoft.com/office/drawing/2014/main" id="{53A72A9A-79AE-4A89-8938-7A85E2248DE6}"/>
                              </a:ext>
                            </a:extLst>
                          </p:cNvPr>
                          <p:cNvSpPr/>
                          <p:nvPr userDrawn="1"/>
                        </p:nvSpPr>
                        <p:spPr>
                          <a:xfrm>
                            <a:off x="5716204" y="7186930"/>
                            <a:ext cx="1554480" cy="1554480"/>
                          </a:xfrm>
                          <a:prstGeom prst="ellipse">
                            <a:avLst/>
                          </a:prstGeom>
                          <a:noFill/>
                          <a:ln w="254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181" name="Oval 180">
                          <a:extLst>
                            <a:ext uri="{FF2B5EF4-FFF2-40B4-BE49-F238E27FC236}">
                              <a16:creationId xmlns:a16="http://schemas.microsoft.com/office/drawing/2014/main" id="{02618DCD-5B83-4412-9D1A-968C246DCAC1}"/>
                            </a:ext>
                          </a:extLst>
                        </p:cNvPr>
                        <p:cNvSpPr/>
                        <p:nvPr userDrawn="1"/>
                      </p:nvSpPr>
                      <p:spPr>
                        <a:xfrm>
                          <a:off x="5784784" y="7255510"/>
                          <a:ext cx="1417320" cy="1417320"/>
                        </a:xfrm>
                        <a:prstGeom prst="ellipse">
                          <a:avLst/>
                        </a:prstGeom>
                        <a:noFill/>
                        <a:ln w="254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179" name="Oval 178">
                        <a:extLst>
                          <a:ext uri="{FF2B5EF4-FFF2-40B4-BE49-F238E27FC236}">
                            <a16:creationId xmlns:a16="http://schemas.microsoft.com/office/drawing/2014/main" id="{29B173F9-A6EA-4B31-B4C6-3C8DE08F2F11}"/>
                          </a:ext>
                        </a:extLst>
                      </p:cNvPr>
                      <p:cNvSpPr/>
                      <p:nvPr userDrawn="1"/>
                    </p:nvSpPr>
                    <p:spPr>
                      <a:xfrm>
                        <a:off x="5853364" y="7324090"/>
                        <a:ext cx="1280160" cy="1280160"/>
                      </a:xfrm>
                      <a:prstGeom prst="ellipse">
                        <a:avLst/>
                      </a:prstGeom>
                      <a:noFill/>
                      <a:ln w="254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177" name="Oval 176">
                      <a:extLst>
                        <a:ext uri="{FF2B5EF4-FFF2-40B4-BE49-F238E27FC236}">
                          <a16:creationId xmlns:a16="http://schemas.microsoft.com/office/drawing/2014/main" id="{466DB0E2-4B80-4A09-8BCA-9432E1E1DAE3}"/>
                        </a:ext>
                      </a:extLst>
                    </p:cNvPr>
                    <p:cNvSpPr/>
                    <p:nvPr userDrawn="1"/>
                  </p:nvSpPr>
                  <p:spPr>
                    <a:xfrm>
                      <a:off x="5731328" y="7516191"/>
                      <a:ext cx="1143000" cy="1143000"/>
                    </a:xfrm>
                    <a:prstGeom prst="ellipse">
                      <a:avLst/>
                    </a:prstGeom>
                    <a:noFill/>
                    <a:ln w="254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174" name="Oval 173">
                    <a:extLst>
                      <a:ext uri="{FF2B5EF4-FFF2-40B4-BE49-F238E27FC236}">
                        <a16:creationId xmlns:a16="http://schemas.microsoft.com/office/drawing/2014/main" id="{20D2F087-D77F-4913-922E-014FB9DEE63E}"/>
                      </a:ext>
                    </a:extLst>
                  </p:cNvPr>
                  <p:cNvSpPr/>
                  <p:nvPr userDrawn="1"/>
                </p:nvSpPr>
                <p:spPr>
                  <a:xfrm>
                    <a:off x="5799908" y="7584771"/>
                    <a:ext cx="1005840" cy="1005840"/>
                  </a:xfrm>
                  <a:prstGeom prst="ellipse">
                    <a:avLst/>
                  </a:prstGeom>
                  <a:noFill/>
                  <a:ln w="254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166" name="Oval 165">
                  <a:extLst>
                    <a:ext uri="{FF2B5EF4-FFF2-40B4-BE49-F238E27FC236}">
                      <a16:creationId xmlns:a16="http://schemas.microsoft.com/office/drawing/2014/main" id="{DD44EC19-A244-4489-9CB8-0361CFBFD02F}"/>
                    </a:ext>
                  </a:extLst>
                </p:cNvPr>
                <p:cNvSpPr/>
                <p:nvPr userDrawn="1"/>
              </p:nvSpPr>
              <p:spPr>
                <a:xfrm>
                  <a:off x="5841984" y="7952850"/>
                  <a:ext cx="868680" cy="868680"/>
                </a:xfrm>
                <a:prstGeom prst="ellipse">
                  <a:avLst/>
                </a:prstGeom>
                <a:noFill/>
                <a:ln w="254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67" name="Oval 166">
                  <a:extLst>
                    <a:ext uri="{FF2B5EF4-FFF2-40B4-BE49-F238E27FC236}">
                      <a16:creationId xmlns:a16="http://schemas.microsoft.com/office/drawing/2014/main" id="{C5C029E7-6D6D-4D14-8D8E-E407011AF097}"/>
                    </a:ext>
                  </a:extLst>
                </p:cNvPr>
                <p:cNvSpPr/>
                <p:nvPr userDrawn="1"/>
              </p:nvSpPr>
              <p:spPr>
                <a:xfrm>
                  <a:off x="5910564" y="8021430"/>
                  <a:ext cx="731520" cy="731520"/>
                </a:xfrm>
                <a:prstGeom prst="ellipse">
                  <a:avLst/>
                </a:prstGeom>
                <a:noFill/>
                <a:ln w="254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69" name="Oval 168">
                  <a:extLst>
                    <a:ext uri="{FF2B5EF4-FFF2-40B4-BE49-F238E27FC236}">
                      <a16:creationId xmlns:a16="http://schemas.microsoft.com/office/drawing/2014/main" id="{4A74D8A7-ACD3-40A3-918D-46DF99BF9F3E}"/>
                    </a:ext>
                  </a:extLst>
                </p:cNvPr>
                <p:cNvSpPr/>
                <p:nvPr userDrawn="1"/>
              </p:nvSpPr>
              <p:spPr>
                <a:xfrm>
                  <a:off x="5979144" y="8090010"/>
                  <a:ext cx="594360" cy="594360"/>
                </a:xfrm>
                <a:prstGeom prst="ellipse">
                  <a:avLst/>
                </a:prstGeom>
                <a:noFill/>
                <a:ln w="254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71" name="Oval 170">
                  <a:extLst>
                    <a:ext uri="{FF2B5EF4-FFF2-40B4-BE49-F238E27FC236}">
                      <a16:creationId xmlns:a16="http://schemas.microsoft.com/office/drawing/2014/main" id="{9C994ED9-5124-452B-986B-4782056BCFB3}"/>
                    </a:ext>
                  </a:extLst>
                </p:cNvPr>
                <p:cNvSpPr/>
                <p:nvPr userDrawn="1"/>
              </p:nvSpPr>
              <p:spPr>
                <a:xfrm>
                  <a:off x="6047724" y="8158590"/>
                  <a:ext cx="457200" cy="457200"/>
                </a:xfrm>
                <a:prstGeom prst="ellipse">
                  <a:avLst/>
                </a:prstGeom>
                <a:noFill/>
                <a:ln w="254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72" name="Oval 171">
                  <a:extLst>
                    <a:ext uri="{FF2B5EF4-FFF2-40B4-BE49-F238E27FC236}">
                      <a16:creationId xmlns:a16="http://schemas.microsoft.com/office/drawing/2014/main" id="{8ADCBFB4-9F0A-40FB-A585-2728254E0A7C}"/>
                    </a:ext>
                  </a:extLst>
                </p:cNvPr>
                <p:cNvSpPr/>
                <p:nvPr userDrawn="1"/>
              </p:nvSpPr>
              <p:spPr>
                <a:xfrm>
                  <a:off x="6116304" y="8227170"/>
                  <a:ext cx="320040" cy="320040"/>
                </a:xfrm>
                <a:prstGeom prst="ellipse">
                  <a:avLst/>
                </a:prstGeom>
                <a:noFill/>
                <a:ln w="254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164" name="Oval 163">
                <a:extLst>
                  <a:ext uri="{FF2B5EF4-FFF2-40B4-BE49-F238E27FC236}">
                    <a16:creationId xmlns:a16="http://schemas.microsoft.com/office/drawing/2014/main" id="{42E049E2-81A6-45F8-BA9F-DEA21400B1AD}"/>
                  </a:ext>
                </a:extLst>
              </p:cNvPr>
              <p:cNvSpPr/>
              <p:nvPr userDrawn="1"/>
            </p:nvSpPr>
            <p:spPr>
              <a:xfrm>
                <a:off x="6184884" y="8295750"/>
                <a:ext cx="182880" cy="182880"/>
              </a:xfrm>
              <a:prstGeom prst="ellipse">
                <a:avLst/>
              </a:prstGeom>
              <a:noFill/>
              <a:ln w="254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67" name="Freeform: Shape 66">
              <a:extLst>
                <a:ext uri="{FF2B5EF4-FFF2-40B4-BE49-F238E27FC236}">
                  <a16:creationId xmlns:a16="http://schemas.microsoft.com/office/drawing/2014/main" id="{75F20D6C-6085-4D3F-9186-6895908C97B9}"/>
                </a:ext>
              </a:extLst>
            </p:cNvPr>
            <p:cNvSpPr/>
            <p:nvPr userDrawn="1"/>
          </p:nvSpPr>
          <p:spPr>
            <a:xfrm rot="16200000">
              <a:off x="506891" y="5335524"/>
              <a:ext cx="1014984" cy="2029968"/>
            </a:xfrm>
            <a:custGeom>
              <a:avLst/>
              <a:gdLst>
                <a:gd name="connsiteX0" fmla="*/ 1248 w 915648"/>
                <a:gd name="connsiteY0" fmla="*/ 0 h 1828800"/>
                <a:gd name="connsiteX1" fmla="*/ 915648 w 915648"/>
                <a:gd name="connsiteY1" fmla="*/ 914400 h 1828800"/>
                <a:gd name="connsiteX2" fmla="*/ 1248 w 915648"/>
                <a:gd name="connsiteY2" fmla="*/ 1828800 h 1828800"/>
                <a:gd name="connsiteX3" fmla="*/ 0 w 915648"/>
                <a:gd name="connsiteY3" fmla="*/ 1828737 h 1828800"/>
                <a:gd name="connsiteX4" fmla="*/ 0 w 915648"/>
                <a:gd name="connsiteY4" fmla="*/ 63 h 1828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648" h="1828800">
                  <a:moveTo>
                    <a:pt x="1248" y="0"/>
                  </a:moveTo>
                  <a:cubicBezTo>
                    <a:pt x="506257" y="0"/>
                    <a:pt x="915648" y="409391"/>
                    <a:pt x="915648" y="914400"/>
                  </a:cubicBezTo>
                  <a:cubicBezTo>
                    <a:pt x="915648" y="1419409"/>
                    <a:pt x="506257" y="1828800"/>
                    <a:pt x="1248" y="1828800"/>
                  </a:cubicBezTo>
                  <a:lnTo>
                    <a:pt x="0" y="1828737"/>
                  </a:lnTo>
                  <a:lnTo>
                    <a:pt x="0" y="63"/>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71" name="Rectangle 70">
              <a:extLst>
                <a:ext uri="{FF2B5EF4-FFF2-40B4-BE49-F238E27FC236}">
                  <a16:creationId xmlns:a16="http://schemas.microsoft.com/office/drawing/2014/main" id="{BC56BE23-DE49-4D55-A6A0-DFE2A870120D}"/>
                </a:ext>
              </a:extLst>
            </p:cNvPr>
            <p:cNvSpPr/>
            <p:nvPr userDrawn="1"/>
          </p:nvSpPr>
          <p:spPr>
            <a:xfrm>
              <a:off x="2028658" y="6089528"/>
              <a:ext cx="2049251" cy="76847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5" name="Oval 74">
              <a:extLst>
                <a:ext uri="{FF2B5EF4-FFF2-40B4-BE49-F238E27FC236}">
                  <a16:creationId xmlns:a16="http://schemas.microsoft.com/office/drawing/2014/main" id="{BCF3BD55-FF25-4CA9-8016-81AEB8AA43E8}"/>
                </a:ext>
              </a:extLst>
            </p:cNvPr>
            <p:cNvSpPr/>
            <p:nvPr userDrawn="1"/>
          </p:nvSpPr>
          <p:spPr>
            <a:xfrm>
              <a:off x="3838078" y="1859479"/>
              <a:ext cx="274320" cy="27432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7" name="Straight Connector 76">
              <a:extLst>
                <a:ext uri="{FF2B5EF4-FFF2-40B4-BE49-F238E27FC236}">
                  <a16:creationId xmlns:a16="http://schemas.microsoft.com/office/drawing/2014/main" id="{DE09EA6C-7AC2-47BE-95B8-4D3412867BA5}"/>
                </a:ext>
              </a:extLst>
            </p:cNvPr>
            <p:cNvCxnSpPr>
              <a:cxnSpLocks/>
            </p:cNvCxnSpPr>
            <p:nvPr userDrawn="1"/>
          </p:nvCxnSpPr>
          <p:spPr>
            <a:xfrm flipV="1">
              <a:off x="0" y="1990665"/>
              <a:ext cx="4023360" cy="33894"/>
            </a:xfrm>
            <a:prstGeom prst="line">
              <a:avLst/>
            </a:prstGeom>
            <a:ln w="508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6C25C416-A3A2-4CF9-9532-2C0BFB51CFDF}"/>
              </a:ext>
            </a:extLst>
          </p:cNvPr>
          <p:cNvSpPr>
            <a:spLocks noGrp="1"/>
          </p:cNvSpPr>
          <p:nvPr>
            <p:ph type="ctrTitle" hasCustomPrompt="1"/>
          </p:nvPr>
        </p:nvSpPr>
        <p:spPr>
          <a:xfrm>
            <a:off x="4974771" y="576943"/>
            <a:ext cx="6449786" cy="2785508"/>
          </a:xfrm>
        </p:spPr>
        <p:txBody>
          <a:bodyPr anchor="b">
            <a:normAutofit/>
          </a:bodyPr>
          <a:lstStyle>
            <a:lvl1pPr algn="l">
              <a:defRPr sz="4800" cap="all" baseline="0">
                <a:solidFill>
                  <a:schemeClr val="tx2"/>
                </a:solidFill>
              </a:defRPr>
            </a:lvl1pPr>
          </a:lstStyle>
          <a:p>
            <a:r>
              <a:rPr lang="en-US" dirty="0"/>
              <a:t>Click to ADD TITLE</a:t>
            </a:r>
          </a:p>
        </p:txBody>
      </p:sp>
      <p:sp>
        <p:nvSpPr>
          <p:cNvPr id="3" name="Subtitle 2">
            <a:extLst>
              <a:ext uri="{FF2B5EF4-FFF2-40B4-BE49-F238E27FC236}">
                <a16:creationId xmlns:a16="http://schemas.microsoft.com/office/drawing/2014/main" id="{EB00591F-8CE8-B626-C81A-6C960B2BAECA}"/>
              </a:ext>
            </a:extLst>
          </p:cNvPr>
          <p:cNvSpPr>
            <a:spLocks noGrp="1"/>
          </p:cNvSpPr>
          <p:nvPr>
            <p:ph type="subTitle" idx="1" hasCustomPrompt="1"/>
          </p:nvPr>
        </p:nvSpPr>
        <p:spPr>
          <a:xfrm>
            <a:off x="4974772" y="3373686"/>
            <a:ext cx="6449785" cy="1029586"/>
          </a:xfrm>
        </p:spPr>
        <p:txBody>
          <a:bodyPr>
            <a:normAutofit/>
          </a:bodyPr>
          <a:lstStyle>
            <a:lvl1pPr marL="0" indent="0" algn="l">
              <a:lnSpc>
                <a:spcPct val="150000"/>
              </a:lnSpc>
              <a:spcBef>
                <a:spcPts val="0"/>
              </a:spcBef>
              <a:buNone/>
              <a:defRPr sz="24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add subtitle</a:t>
            </a:r>
          </a:p>
        </p:txBody>
      </p:sp>
      <p:sp>
        <p:nvSpPr>
          <p:cNvPr id="192" name="Date Placeholder 3">
            <a:extLst>
              <a:ext uri="{FF2B5EF4-FFF2-40B4-BE49-F238E27FC236}">
                <a16:creationId xmlns:a16="http://schemas.microsoft.com/office/drawing/2014/main" id="{2837477B-3D20-4982-86AF-91100FE408D3}"/>
              </a:ext>
            </a:extLst>
          </p:cNvPr>
          <p:cNvSpPr>
            <a:spLocks noGrp="1"/>
          </p:cNvSpPr>
          <p:nvPr>
            <p:ph type="dt" sz="half" idx="10"/>
          </p:nvPr>
        </p:nvSpPr>
        <p:spPr>
          <a:xfrm>
            <a:off x="7519821" y="6353175"/>
            <a:ext cx="1097280" cy="365125"/>
          </a:xfrm>
        </p:spPr>
        <p:txBody>
          <a:bodyPr/>
          <a:lstStyle>
            <a:lvl1pPr>
              <a:defRPr>
                <a:solidFill>
                  <a:schemeClr val="bg1"/>
                </a:solidFill>
              </a:defRPr>
            </a:lvl1pPr>
          </a:lstStyle>
          <a:p>
            <a:r>
              <a:rPr lang="en-US"/>
              <a:t>12/11/2023</a:t>
            </a:r>
            <a:endParaRPr lang="en-US" dirty="0"/>
          </a:p>
        </p:txBody>
      </p:sp>
      <p:sp>
        <p:nvSpPr>
          <p:cNvPr id="193" name="Footer Placeholder 4">
            <a:extLst>
              <a:ext uri="{FF2B5EF4-FFF2-40B4-BE49-F238E27FC236}">
                <a16:creationId xmlns:a16="http://schemas.microsoft.com/office/drawing/2014/main" id="{B6E38A1E-AF37-4A09-9B69-65397A079362}"/>
              </a:ext>
            </a:extLst>
          </p:cNvPr>
          <p:cNvSpPr>
            <a:spLocks noGrp="1"/>
          </p:cNvSpPr>
          <p:nvPr>
            <p:ph type="ftr" sz="quarter" idx="11"/>
          </p:nvPr>
        </p:nvSpPr>
        <p:spPr>
          <a:xfrm>
            <a:off x="8727198" y="6350000"/>
            <a:ext cx="2286000" cy="365125"/>
          </a:xfrm>
        </p:spPr>
        <p:txBody>
          <a:bodyPr/>
          <a:lstStyle>
            <a:lvl1pPr>
              <a:defRPr>
                <a:solidFill>
                  <a:schemeClr val="bg1"/>
                </a:solidFill>
              </a:defRPr>
            </a:lvl1pPr>
          </a:lstStyle>
          <a:p>
            <a:r>
              <a:rPr lang="en-US"/>
              <a:t>Presentation title</a:t>
            </a:r>
            <a:endParaRPr lang="en-US" dirty="0"/>
          </a:p>
        </p:txBody>
      </p:sp>
      <p:sp>
        <p:nvSpPr>
          <p:cNvPr id="194" name="Slide Number Placeholder 5">
            <a:extLst>
              <a:ext uri="{FF2B5EF4-FFF2-40B4-BE49-F238E27FC236}">
                <a16:creationId xmlns:a16="http://schemas.microsoft.com/office/drawing/2014/main" id="{FB77B535-C760-4E32-8A7E-BF9AD08BBC39}"/>
              </a:ext>
            </a:extLst>
          </p:cNvPr>
          <p:cNvSpPr>
            <a:spLocks noGrp="1"/>
          </p:cNvSpPr>
          <p:nvPr>
            <p:ph type="sldNum" sz="quarter" idx="12"/>
          </p:nvPr>
        </p:nvSpPr>
        <p:spPr>
          <a:xfrm>
            <a:off x="11123295" y="6352847"/>
            <a:ext cx="457200" cy="365125"/>
          </a:xfrm>
        </p:spPr>
        <p:txBody>
          <a:bodyPr/>
          <a:lstStyle>
            <a:lvl1pPr>
              <a:defRPr>
                <a:solidFill>
                  <a:schemeClr val="bg1"/>
                </a:solidFill>
              </a:defRPr>
            </a:lvl1pPr>
          </a:lstStyle>
          <a:p>
            <a:fld id="{B5CEABB6-07DC-46E8-9B57-56EC44A396E5}" type="slidenum">
              <a:rPr lang="en-US" smtClean="0"/>
              <a:pPr/>
              <a:t>‹#›</a:t>
            </a:fld>
            <a:endParaRPr lang="en-US" dirty="0"/>
          </a:p>
        </p:txBody>
      </p:sp>
    </p:spTree>
    <p:extLst>
      <p:ext uri="{BB962C8B-B14F-4D97-AF65-F5344CB8AC3E}">
        <p14:creationId xmlns:p14="http://schemas.microsoft.com/office/powerpoint/2010/main" val="64770521"/>
      </p:ext>
    </p:extLst>
  </p:cSld>
  <p:clrMapOvr>
    <a:masterClrMapping/>
  </p:clrMapOvr>
  <p:extLst>
    <p:ext uri="{DCECCB84-F9BA-43D5-87BE-67443E8EF086}">
      <p15:sldGuideLst xmlns:p15="http://schemas.microsoft.com/office/powerpoint/2012/main">
        <p15:guide id="1" orient="horz" pos="1080" userDrawn="1">
          <p15:clr>
            <a:srgbClr val="FBAE40"/>
          </p15:clr>
        </p15:guide>
        <p15:guide id="2" orient="horz" pos="2160" userDrawn="1">
          <p15:clr>
            <a:srgbClr val="FBAE40"/>
          </p15:clr>
        </p15:guide>
        <p15:guide id="3" orient="horz" pos="3240" userDrawn="1">
          <p15:clr>
            <a:srgbClr val="FBAE40"/>
          </p15:clr>
        </p15:guide>
        <p15:guide id="4" orient="horz" pos="2256"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ntent 1">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ACA106-0FC3-4FE9-9338-4AC3D15608E5}"/>
              </a:ext>
            </a:extLst>
          </p:cNvPr>
          <p:cNvSpPr>
            <a:spLocks noGrp="1"/>
          </p:cNvSpPr>
          <p:nvPr>
            <p:ph type="title" hasCustomPrompt="1"/>
          </p:nvPr>
        </p:nvSpPr>
        <p:spPr>
          <a:xfrm>
            <a:off x="771736" y="896112"/>
            <a:ext cx="9389288" cy="1362456"/>
          </a:xfrm>
        </p:spPr>
        <p:txBody>
          <a:bodyPr anchor="t" anchorCtr="0"/>
          <a:lstStyle>
            <a:lvl1pPr>
              <a:defRPr cap="all" baseline="0">
                <a:solidFill>
                  <a:schemeClr val="accent1"/>
                </a:solidFill>
              </a:defRPr>
            </a:lvl1pPr>
          </a:lstStyle>
          <a:p>
            <a:r>
              <a:rPr lang="en-US" dirty="0"/>
              <a:t>CLICK TO ADD TITLE</a:t>
            </a:r>
          </a:p>
        </p:txBody>
      </p:sp>
      <p:grpSp>
        <p:nvGrpSpPr>
          <p:cNvPr id="5" name="Group 4">
            <a:extLst>
              <a:ext uri="{FF2B5EF4-FFF2-40B4-BE49-F238E27FC236}">
                <a16:creationId xmlns:a16="http://schemas.microsoft.com/office/drawing/2014/main" id="{E88DF45F-9FEA-47BE-AC15-52BE148E1814}"/>
              </a:ext>
              <a:ext uri="{C183D7F6-B498-43B3-948B-1728B52AA6E4}">
                <adec:decorative xmlns:adec="http://schemas.microsoft.com/office/drawing/2017/decorative" val="1"/>
              </a:ext>
            </a:extLst>
          </p:cNvPr>
          <p:cNvGrpSpPr/>
          <p:nvPr userDrawn="1"/>
        </p:nvGrpSpPr>
        <p:grpSpPr>
          <a:xfrm>
            <a:off x="11239499" y="0"/>
            <a:ext cx="1015984" cy="6858000"/>
            <a:chOff x="11239499" y="0"/>
            <a:chExt cx="1015984" cy="6858000"/>
          </a:xfrm>
        </p:grpSpPr>
        <p:sp>
          <p:nvSpPr>
            <p:cNvPr id="8" name="Rectangle 7">
              <a:extLst>
                <a:ext uri="{FF2B5EF4-FFF2-40B4-BE49-F238E27FC236}">
                  <a16:creationId xmlns:a16="http://schemas.microsoft.com/office/drawing/2014/main" id="{9C51E8B0-FB58-4BB5-9CDA-4A1B4DBC5E90}"/>
                </a:ext>
              </a:extLst>
            </p:cNvPr>
            <p:cNvSpPr/>
            <p:nvPr userDrawn="1"/>
          </p:nvSpPr>
          <p:spPr>
            <a:xfrm>
              <a:off x="11240499" y="4828032"/>
              <a:ext cx="1014984" cy="202996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3548A0B2-480B-4F04-B7B5-67A328B174D1}"/>
                </a:ext>
              </a:extLst>
            </p:cNvPr>
            <p:cNvSpPr/>
            <p:nvPr userDrawn="1"/>
          </p:nvSpPr>
          <p:spPr>
            <a:xfrm>
              <a:off x="11240499" y="2833299"/>
              <a:ext cx="1014984" cy="202996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F60A19E0-B2DF-4E35-AD7A-80B5C429C6C1}"/>
                </a:ext>
              </a:extLst>
            </p:cNvPr>
            <p:cNvSpPr/>
            <p:nvPr userDrawn="1"/>
          </p:nvSpPr>
          <p:spPr>
            <a:xfrm>
              <a:off x="11240499" y="0"/>
              <a:ext cx="1014984" cy="202996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2" name="Picture 11" descr="A black and white striped pattern&#10;&#10;Description automatically generated with low confidence">
              <a:extLst>
                <a:ext uri="{FF2B5EF4-FFF2-40B4-BE49-F238E27FC236}">
                  <a16:creationId xmlns:a16="http://schemas.microsoft.com/office/drawing/2014/main" id="{9C1C8F39-77F2-4753-A57A-2FD46715F2A6}"/>
                </a:ext>
              </a:extLst>
            </p:cNvPr>
            <p:cNvPicPr>
              <a:picLocks noChangeAspect="1"/>
            </p:cNvPicPr>
            <p:nvPr userDrawn="1"/>
          </p:nvPicPr>
          <p:blipFill>
            <a:blip r:embed="rId2" cstate="screen">
              <a:extLst>
                <a:ext uri="{28A0092B-C50C-407E-A947-70E740481C1C}">
                  <a14:useLocalDpi xmlns:a14="http://schemas.microsoft.com/office/drawing/2010/main" val="0"/>
                </a:ext>
              </a:extLst>
            </a:blip>
            <a:stretch>
              <a:fillRect/>
            </a:stretch>
          </p:blipFill>
          <p:spPr>
            <a:xfrm rot="5400000">
              <a:off x="10777681" y="552957"/>
              <a:ext cx="1828800" cy="905164"/>
            </a:xfrm>
            <a:prstGeom prst="rect">
              <a:avLst/>
            </a:prstGeom>
          </p:spPr>
        </p:pic>
        <p:sp>
          <p:nvSpPr>
            <p:cNvPr id="14" name="Rectangle 13">
              <a:extLst>
                <a:ext uri="{FF2B5EF4-FFF2-40B4-BE49-F238E27FC236}">
                  <a16:creationId xmlns:a16="http://schemas.microsoft.com/office/drawing/2014/main" id="{0A6AF7B2-2B49-4313-AA4E-3FD77CF46A04}"/>
                </a:ext>
              </a:extLst>
            </p:cNvPr>
            <p:cNvSpPr/>
            <p:nvPr userDrawn="1"/>
          </p:nvSpPr>
          <p:spPr>
            <a:xfrm>
              <a:off x="11240499" y="2029863"/>
              <a:ext cx="1014984" cy="81295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6" name="Graphic 25">
              <a:extLst>
                <a:ext uri="{FF2B5EF4-FFF2-40B4-BE49-F238E27FC236}">
                  <a16:creationId xmlns:a16="http://schemas.microsoft.com/office/drawing/2014/main" id="{E9AA5A01-9E59-4C92-9634-32DB51F9182B}"/>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rot="16200000">
              <a:off x="10880040" y="5394960"/>
              <a:ext cx="1828800" cy="914400"/>
            </a:xfrm>
            <a:prstGeom prst="rect">
              <a:avLst/>
            </a:prstGeom>
          </p:spPr>
        </p:pic>
        <p:sp>
          <p:nvSpPr>
            <p:cNvPr id="16" name="Freeform: Shape 15">
              <a:extLst>
                <a:ext uri="{FF2B5EF4-FFF2-40B4-BE49-F238E27FC236}">
                  <a16:creationId xmlns:a16="http://schemas.microsoft.com/office/drawing/2014/main" id="{1D3A8643-F793-41FD-AA08-DC814719C40C}"/>
                </a:ext>
              </a:extLst>
            </p:cNvPr>
            <p:cNvSpPr/>
            <p:nvPr userDrawn="1"/>
          </p:nvSpPr>
          <p:spPr>
            <a:xfrm>
              <a:off x="11250235" y="4949368"/>
              <a:ext cx="914400" cy="1828800"/>
            </a:xfrm>
            <a:custGeom>
              <a:avLst/>
              <a:gdLst>
                <a:gd name="connsiteX0" fmla="*/ 1248 w 915648"/>
                <a:gd name="connsiteY0" fmla="*/ 0 h 1828800"/>
                <a:gd name="connsiteX1" fmla="*/ 915648 w 915648"/>
                <a:gd name="connsiteY1" fmla="*/ 914400 h 1828800"/>
                <a:gd name="connsiteX2" fmla="*/ 1248 w 915648"/>
                <a:gd name="connsiteY2" fmla="*/ 1828800 h 1828800"/>
                <a:gd name="connsiteX3" fmla="*/ 0 w 915648"/>
                <a:gd name="connsiteY3" fmla="*/ 1828737 h 1828800"/>
                <a:gd name="connsiteX4" fmla="*/ 0 w 915648"/>
                <a:gd name="connsiteY4" fmla="*/ 63 h 1828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648" h="1828800">
                  <a:moveTo>
                    <a:pt x="1248" y="0"/>
                  </a:moveTo>
                  <a:cubicBezTo>
                    <a:pt x="506257" y="0"/>
                    <a:pt x="915648" y="409391"/>
                    <a:pt x="915648" y="914400"/>
                  </a:cubicBezTo>
                  <a:cubicBezTo>
                    <a:pt x="915648" y="1419409"/>
                    <a:pt x="506257" y="1828800"/>
                    <a:pt x="1248" y="1828800"/>
                  </a:cubicBezTo>
                  <a:lnTo>
                    <a:pt x="0" y="1828737"/>
                  </a:lnTo>
                  <a:lnTo>
                    <a:pt x="0" y="6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pic>
          <p:nvPicPr>
            <p:cNvPr id="31" name="Graphic 30">
              <a:extLst>
                <a:ext uri="{FF2B5EF4-FFF2-40B4-BE49-F238E27FC236}">
                  <a16:creationId xmlns:a16="http://schemas.microsoft.com/office/drawing/2014/main" id="{F50D01F0-AD27-490F-8044-37B2D9E23326}"/>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rot="5400000">
              <a:off x="10793035" y="3391083"/>
              <a:ext cx="1828800" cy="914400"/>
            </a:xfrm>
            <a:prstGeom prst="rect">
              <a:avLst/>
            </a:prstGeom>
          </p:spPr>
        </p:pic>
      </p:grpSp>
      <p:sp>
        <p:nvSpPr>
          <p:cNvPr id="32" name="Date Placeholder 3">
            <a:extLst>
              <a:ext uri="{FF2B5EF4-FFF2-40B4-BE49-F238E27FC236}">
                <a16:creationId xmlns:a16="http://schemas.microsoft.com/office/drawing/2014/main" id="{417A4AF6-C906-4001-BDD2-33E116318583}"/>
              </a:ext>
            </a:extLst>
          </p:cNvPr>
          <p:cNvSpPr>
            <a:spLocks noGrp="1"/>
          </p:cNvSpPr>
          <p:nvPr>
            <p:ph type="dt" sz="half" idx="10"/>
          </p:nvPr>
        </p:nvSpPr>
        <p:spPr>
          <a:xfrm>
            <a:off x="771735" y="6353175"/>
            <a:ext cx="1097280" cy="365125"/>
          </a:xfrm>
        </p:spPr>
        <p:txBody>
          <a:bodyPr/>
          <a:lstStyle>
            <a:lvl1pPr>
              <a:defRPr>
                <a:solidFill>
                  <a:schemeClr val="tx1">
                    <a:lumMod val="75000"/>
                    <a:lumOff val="25000"/>
                  </a:schemeClr>
                </a:solidFill>
              </a:defRPr>
            </a:lvl1pPr>
          </a:lstStyle>
          <a:p>
            <a:r>
              <a:rPr lang="en-US"/>
              <a:t>12/11/2023</a:t>
            </a:r>
            <a:endParaRPr lang="en-US" dirty="0"/>
          </a:p>
        </p:txBody>
      </p:sp>
      <p:sp>
        <p:nvSpPr>
          <p:cNvPr id="33" name="Footer Placeholder 4">
            <a:extLst>
              <a:ext uri="{FF2B5EF4-FFF2-40B4-BE49-F238E27FC236}">
                <a16:creationId xmlns:a16="http://schemas.microsoft.com/office/drawing/2014/main" id="{5D94E674-98A0-4C77-80E5-084E3946B242}"/>
              </a:ext>
            </a:extLst>
          </p:cNvPr>
          <p:cNvSpPr>
            <a:spLocks noGrp="1"/>
          </p:cNvSpPr>
          <p:nvPr>
            <p:ph type="ftr" sz="quarter" idx="11"/>
          </p:nvPr>
        </p:nvSpPr>
        <p:spPr>
          <a:xfrm>
            <a:off x="5424487" y="6350000"/>
            <a:ext cx="2286000" cy="365125"/>
          </a:xfrm>
        </p:spPr>
        <p:txBody>
          <a:bodyPr/>
          <a:lstStyle>
            <a:lvl1pPr>
              <a:defRPr>
                <a:solidFill>
                  <a:schemeClr val="tx1">
                    <a:lumMod val="75000"/>
                    <a:lumOff val="25000"/>
                  </a:schemeClr>
                </a:solidFill>
              </a:defRPr>
            </a:lvl1pPr>
          </a:lstStyle>
          <a:p>
            <a:r>
              <a:rPr lang="en-US"/>
              <a:t>Presentation title</a:t>
            </a:r>
            <a:endParaRPr lang="en-US" dirty="0"/>
          </a:p>
        </p:txBody>
      </p:sp>
      <p:sp>
        <p:nvSpPr>
          <p:cNvPr id="34" name="Slide Number Placeholder 5">
            <a:extLst>
              <a:ext uri="{FF2B5EF4-FFF2-40B4-BE49-F238E27FC236}">
                <a16:creationId xmlns:a16="http://schemas.microsoft.com/office/drawing/2014/main" id="{36214990-C58C-4D62-9381-40A242460690}"/>
              </a:ext>
            </a:extLst>
          </p:cNvPr>
          <p:cNvSpPr>
            <a:spLocks noGrp="1"/>
          </p:cNvSpPr>
          <p:nvPr>
            <p:ph type="sldNum" sz="quarter" idx="12"/>
          </p:nvPr>
        </p:nvSpPr>
        <p:spPr>
          <a:xfrm>
            <a:off x="11123295" y="6356350"/>
            <a:ext cx="457200" cy="365125"/>
          </a:xfrm>
        </p:spPr>
        <p:txBody>
          <a:bodyPr/>
          <a:lstStyle>
            <a:lvl1pPr>
              <a:defRPr>
                <a:solidFill>
                  <a:schemeClr val="bg1"/>
                </a:solidFill>
              </a:defRPr>
            </a:lvl1pPr>
          </a:lstStyle>
          <a:p>
            <a:fld id="{B5CEABB6-07DC-46E8-9B57-56EC44A396E5}" type="slidenum">
              <a:rPr lang="en-US" smtClean="0"/>
              <a:pPr/>
              <a:t>‹#›</a:t>
            </a:fld>
            <a:endParaRPr lang="en-US" dirty="0"/>
          </a:p>
        </p:txBody>
      </p:sp>
      <p:sp>
        <p:nvSpPr>
          <p:cNvPr id="6" name="Content Placeholder 2">
            <a:extLst>
              <a:ext uri="{FF2B5EF4-FFF2-40B4-BE49-F238E27FC236}">
                <a16:creationId xmlns:a16="http://schemas.microsoft.com/office/drawing/2014/main" id="{B135D7B7-20E9-ADCF-4417-B443AF3112FC}"/>
              </a:ext>
            </a:extLst>
          </p:cNvPr>
          <p:cNvSpPr>
            <a:spLocks noGrp="1"/>
          </p:cNvSpPr>
          <p:nvPr>
            <p:ph sz="half" idx="14" hasCustomPrompt="1"/>
          </p:nvPr>
        </p:nvSpPr>
        <p:spPr>
          <a:xfrm>
            <a:off x="771734" y="2590800"/>
            <a:ext cx="4515035" cy="3505200"/>
          </a:xfrm>
        </p:spPr>
        <p:txBody>
          <a:bodyPr>
            <a:normAutofit/>
          </a:bodyPr>
          <a:lstStyle>
            <a:lvl1pPr marL="0" indent="0">
              <a:lnSpc>
                <a:spcPts val="2000"/>
              </a:lnSpc>
              <a:buFont typeface="Arial" panose="020B0604020202020204" pitchFamily="34" charset="0"/>
              <a:buNone/>
              <a:defRPr sz="1800"/>
            </a:lvl1pPr>
            <a:lvl2pPr marL="457200">
              <a:lnSpc>
                <a:spcPts val="2000"/>
              </a:lnSpc>
              <a:defRPr sz="1800"/>
            </a:lvl2pPr>
            <a:lvl3pPr marL="914400">
              <a:lnSpc>
                <a:spcPts val="2000"/>
              </a:lnSpc>
              <a:defRPr sz="1800"/>
            </a:lvl3pPr>
            <a:lvl4pPr marL="1371600">
              <a:lnSpc>
                <a:spcPts val="2000"/>
              </a:lnSpc>
              <a:defRPr sz="1800"/>
            </a:lvl4pPr>
            <a:lvl5pPr marL="1828800">
              <a:lnSpc>
                <a:spcPts val="2000"/>
              </a:lnSpc>
              <a:defRPr sz="1800"/>
            </a:lvl5pPr>
          </a:lstStyle>
          <a:p>
            <a:pPr lvl="0"/>
            <a:r>
              <a:rPr lang="en-US" dirty="0"/>
              <a:t>Click to add content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Content Placeholder 2">
            <a:extLst>
              <a:ext uri="{FF2B5EF4-FFF2-40B4-BE49-F238E27FC236}">
                <a16:creationId xmlns:a16="http://schemas.microsoft.com/office/drawing/2014/main" id="{5D4468C5-0B68-8408-80C5-F8681CA98918}"/>
              </a:ext>
            </a:extLst>
          </p:cNvPr>
          <p:cNvSpPr>
            <a:spLocks noGrp="1"/>
          </p:cNvSpPr>
          <p:nvPr>
            <p:ph sz="half" idx="15" hasCustomPrompt="1"/>
          </p:nvPr>
        </p:nvSpPr>
        <p:spPr>
          <a:xfrm>
            <a:off x="5645989" y="2590800"/>
            <a:ext cx="4515035" cy="3505200"/>
          </a:xfrm>
        </p:spPr>
        <p:txBody>
          <a:bodyPr>
            <a:normAutofit/>
          </a:bodyPr>
          <a:lstStyle>
            <a:lvl1pPr marL="0" indent="0">
              <a:lnSpc>
                <a:spcPts val="2000"/>
              </a:lnSpc>
              <a:buFont typeface="Arial" panose="020B0604020202020204" pitchFamily="34" charset="0"/>
              <a:buNone/>
              <a:defRPr sz="1800"/>
            </a:lvl1pPr>
            <a:lvl2pPr marL="457200">
              <a:lnSpc>
                <a:spcPts val="2000"/>
              </a:lnSpc>
              <a:defRPr sz="1800"/>
            </a:lvl2pPr>
            <a:lvl3pPr marL="914400">
              <a:lnSpc>
                <a:spcPts val="2000"/>
              </a:lnSpc>
              <a:defRPr sz="1800"/>
            </a:lvl3pPr>
            <a:lvl4pPr marL="1371600">
              <a:lnSpc>
                <a:spcPts val="2000"/>
              </a:lnSpc>
              <a:defRPr sz="1800"/>
            </a:lvl4pPr>
            <a:lvl5pPr marL="1828800">
              <a:lnSpc>
                <a:spcPts val="2000"/>
              </a:lnSpc>
              <a:defRPr sz="1800"/>
            </a:lvl5pPr>
          </a:lstStyle>
          <a:p>
            <a:pPr lvl="0"/>
            <a:r>
              <a:rPr lang="en-US" dirty="0"/>
              <a:t>Click to add content</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9888137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wo Content 2">
    <p:bg>
      <p:bgPr>
        <a:solidFill>
          <a:schemeClr val="accent6">
            <a:lumMod val="60000"/>
            <a:lumOff val="40000"/>
          </a:schemeClr>
        </a:solidFill>
        <a:effectLst/>
      </p:bgPr>
    </p:bg>
    <p:spTree>
      <p:nvGrpSpPr>
        <p:cNvPr id="1" name=""/>
        <p:cNvGrpSpPr/>
        <p:nvPr/>
      </p:nvGrpSpPr>
      <p:grpSpPr>
        <a:xfrm>
          <a:off x="0" y="0"/>
          <a:ext cx="0" cy="0"/>
          <a:chOff x="0" y="0"/>
          <a:chExt cx="0" cy="0"/>
        </a:xfrm>
      </p:grpSpPr>
      <p:pic>
        <p:nvPicPr>
          <p:cNvPr id="26" name="Graphic 25">
            <a:extLst>
              <a:ext uri="{FF2B5EF4-FFF2-40B4-BE49-F238E27FC236}">
                <a16:creationId xmlns:a16="http://schemas.microsoft.com/office/drawing/2014/main" id="{E1BC9BFE-80C0-4DA9-92DB-070C41E412BC}"/>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rot="8097646">
            <a:off x="403102" y="-983359"/>
            <a:ext cx="2029968" cy="2029968"/>
          </a:xfrm>
          <a:prstGeom prst="rect">
            <a:avLst/>
          </a:prstGeom>
        </p:spPr>
      </p:pic>
      <p:sp>
        <p:nvSpPr>
          <p:cNvPr id="8" name="Rectangle 23">
            <a:extLst>
              <a:ext uri="{FF2B5EF4-FFF2-40B4-BE49-F238E27FC236}">
                <a16:creationId xmlns:a16="http://schemas.microsoft.com/office/drawing/2014/main" id="{F5ED01E4-35BF-4165-86B2-E3BDFD91DEE3}"/>
              </a:ext>
              <a:ext uri="{C183D7F6-B498-43B3-948B-1728B52AA6E4}">
                <adec:decorative xmlns:adec="http://schemas.microsoft.com/office/drawing/2017/decorative" val="1"/>
              </a:ext>
            </a:extLst>
          </p:cNvPr>
          <p:cNvSpPr/>
          <p:nvPr userDrawn="1"/>
        </p:nvSpPr>
        <p:spPr>
          <a:xfrm rot="13508190">
            <a:off x="-1025089" y="458228"/>
            <a:ext cx="2029968" cy="2029968"/>
          </a:xfrm>
          <a:custGeom>
            <a:avLst/>
            <a:gdLst>
              <a:gd name="connsiteX0" fmla="*/ 0 w 2029968"/>
              <a:gd name="connsiteY0" fmla="*/ 0 h 2029968"/>
              <a:gd name="connsiteX1" fmla="*/ 2029968 w 2029968"/>
              <a:gd name="connsiteY1" fmla="*/ 0 h 2029968"/>
              <a:gd name="connsiteX2" fmla="*/ 2029968 w 2029968"/>
              <a:gd name="connsiteY2" fmla="*/ 2029968 h 2029968"/>
              <a:gd name="connsiteX3" fmla="*/ 0 w 2029968"/>
              <a:gd name="connsiteY3" fmla="*/ 2029968 h 2029968"/>
              <a:gd name="connsiteX4" fmla="*/ 0 w 2029968"/>
              <a:gd name="connsiteY4" fmla="*/ 0 h 2029968"/>
              <a:gd name="connsiteX0" fmla="*/ 0 w 2029968"/>
              <a:gd name="connsiteY0" fmla="*/ 0 h 2029968"/>
              <a:gd name="connsiteX1" fmla="*/ 2029968 w 2029968"/>
              <a:gd name="connsiteY1" fmla="*/ 2029968 h 2029968"/>
              <a:gd name="connsiteX2" fmla="*/ 0 w 2029968"/>
              <a:gd name="connsiteY2" fmla="*/ 2029968 h 2029968"/>
              <a:gd name="connsiteX3" fmla="*/ 0 w 2029968"/>
              <a:gd name="connsiteY3" fmla="*/ 0 h 2029968"/>
            </a:gdLst>
            <a:ahLst/>
            <a:cxnLst>
              <a:cxn ang="0">
                <a:pos x="connsiteX0" y="connsiteY0"/>
              </a:cxn>
              <a:cxn ang="0">
                <a:pos x="connsiteX1" y="connsiteY1"/>
              </a:cxn>
              <a:cxn ang="0">
                <a:pos x="connsiteX2" y="connsiteY2"/>
              </a:cxn>
              <a:cxn ang="0">
                <a:pos x="connsiteX3" y="connsiteY3"/>
              </a:cxn>
            </a:cxnLst>
            <a:rect l="l" t="t" r="r" b="b"/>
            <a:pathLst>
              <a:path w="2029968" h="2029968">
                <a:moveTo>
                  <a:pt x="0" y="0"/>
                </a:moveTo>
                <a:lnTo>
                  <a:pt x="2029968" y="2029968"/>
                </a:lnTo>
                <a:lnTo>
                  <a:pt x="0" y="2029968"/>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Graphic 8">
            <a:extLst>
              <a:ext uri="{FF2B5EF4-FFF2-40B4-BE49-F238E27FC236}">
                <a16:creationId xmlns:a16="http://schemas.microsoft.com/office/drawing/2014/main" id="{B7E6DD28-C71B-4484-973A-D12A27730009}"/>
              </a:ext>
              <a:ext uri="{C183D7F6-B498-43B3-948B-1728B52AA6E4}">
                <adec:decorative xmlns:adec="http://schemas.microsoft.com/office/drawing/2017/decorative" val="1"/>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rot="18902533">
            <a:off x="407892" y="1900474"/>
            <a:ext cx="2029968" cy="2029968"/>
          </a:xfrm>
          <a:prstGeom prst="rect">
            <a:avLst/>
          </a:prstGeom>
        </p:spPr>
      </p:pic>
      <p:sp>
        <p:nvSpPr>
          <p:cNvPr id="11" name="Rectangle 23">
            <a:extLst>
              <a:ext uri="{FF2B5EF4-FFF2-40B4-BE49-F238E27FC236}">
                <a16:creationId xmlns:a16="http://schemas.microsoft.com/office/drawing/2014/main" id="{AB403917-256D-4254-A12F-F8BD19470C42}"/>
              </a:ext>
              <a:ext uri="{C183D7F6-B498-43B3-948B-1728B52AA6E4}">
                <adec:decorative xmlns:adec="http://schemas.microsoft.com/office/drawing/2017/decorative" val="1"/>
              </a:ext>
            </a:extLst>
          </p:cNvPr>
          <p:cNvSpPr/>
          <p:nvPr userDrawn="1"/>
        </p:nvSpPr>
        <p:spPr>
          <a:xfrm rot="18900000">
            <a:off x="413443" y="1923515"/>
            <a:ext cx="2029968" cy="2029968"/>
          </a:xfrm>
          <a:custGeom>
            <a:avLst/>
            <a:gdLst>
              <a:gd name="connsiteX0" fmla="*/ 0 w 2029968"/>
              <a:gd name="connsiteY0" fmla="*/ 0 h 2029968"/>
              <a:gd name="connsiteX1" fmla="*/ 2029968 w 2029968"/>
              <a:gd name="connsiteY1" fmla="*/ 0 h 2029968"/>
              <a:gd name="connsiteX2" fmla="*/ 2029968 w 2029968"/>
              <a:gd name="connsiteY2" fmla="*/ 2029968 h 2029968"/>
              <a:gd name="connsiteX3" fmla="*/ 0 w 2029968"/>
              <a:gd name="connsiteY3" fmla="*/ 2029968 h 2029968"/>
              <a:gd name="connsiteX4" fmla="*/ 0 w 2029968"/>
              <a:gd name="connsiteY4" fmla="*/ 0 h 2029968"/>
              <a:gd name="connsiteX0" fmla="*/ 0 w 2029968"/>
              <a:gd name="connsiteY0" fmla="*/ 0 h 2029968"/>
              <a:gd name="connsiteX1" fmla="*/ 2029968 w 2029968"/>
              <a:gd name="connsiteY1" fmla="*/ 2029968 h 2029968"/>
              <a:gd name="connsiteX2" fmla="*/ 0 w 2029968"/>
              <a:gd name="connsiteY2" fmla="*/ 2029968 h 2029968"/>
              <a:gd name="connsiteX3" fmla="*/ 0 w 2029968"/>
              <a:gd name="connsiteY3" fmla="*/ 0 h 2029968"/>
            </a:gdLst>
            <a:ahLst/>
            <a:cxnLst>
              <a:cxn ang="0">
                <a:pos x="connsiteX0" y="connsiteY0"/>
              </a:cxn>
              <a:cxn ang="0">
                <a:pos x="connsiteX1" y="connsiteY1"/>
              </a:cxn>
              <a:cxn ang="0">
                <a:pos x="connsiteX2" y="connsiteY2"/>
              </a:cxn>
              <a:cxn ang="0">
                <a:pos x="connsiteX3" y="connsiteY3"/>
              </a:cxn>
            </a:cxnLst>
            <a:rect l="l" t="t" r="r" b="b"/>
            <a:pathLst>
              <a:path w="2029968" h="2029968">
                <a:moveTo>
                  <a:pt x="0" y="0"/>
                </a:moveTo>
                <a:lnTo>
                  <a:pt x="2029968" y="2029968"/>
                </a:lnTo>
                <a:lnTo>
                  <a:pt x="0" y="2029968"/>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2" name="Graphic 11">
            <a:extLst>
              <a:ext uri="{FF2B5EF4-FFF2-40B4-BE49-F238E27FC236}">
                <a16:creationId xmlns:a16="http://schemas.microsoft.com/office/drawing/2014/main" id="{EB06A536-5FCB-4761-9EFF-D54BE44B1FD9}"/>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rot="2708786">
            <a:off x="-1021285" y="3355869"/>
            <a:ext cx="2029968" cy="2029968"/>
          </a:xfrm>
          <a:prstGeom prst="rect">
            <a:avLst/>
          </a:prstGeom>
        </p:spPr>
      </p:pic>
      <p:pic>
        <p:nvPicPr>
          <p:cNvPr id="13" name="Graphic 12">
            <a:extLst>
              <a:ext uri="{FF2B5EF4-FFF2-40B4-BE49-F238E27FC236}">
                <a16:creationId xmlns:a16="http://schemas.microsoft.com/office/drawing/2014/main" id="{3B73C61F-3D48-4791-8280-D98D2C01E0C1}"/>
              </a:ext>
              <a:ext uri="{C183D7F6-B498-43B3-948B-1728B52AA6E4}">
                <adec:decorative xmlns:adec="http://schemas.microsoft.com/office/drawing/2017/decorative" val="1"/>
              </a:ext>
            </a:extLst>
          </p:cNvPr>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a:xfrm rot="13489227">
            <a:off x="1859807" y="3357927"/>
            <a:ext cx="2029968" cy="2029968"/>
          </a:xfrm>
          <a:prstGeom prst="rect">
            <a:avLst/>
          </a:prstGeom>
        </p:spPr>
      </p:pic>
      <p:grpSp>
        <p:nvGrpSpPr>
          <p:cNvPr id="21" name="Group 20">
            <a:extLst>
              <a:ext uri="{FF2B5EF4-FFF2-40B4-BE49-F238E27FC236}">
                <a16:creationId xmlns:a16="http://schemas.microsoft.com/office/drawing/2014/main" id="{94213EEF-F759-4045-9F53-49C1B4ECED53}"/>
              </a:ext>
              <a:ext uri="{C183D7F6-B498-43B3-948B-1728B52AA6E4}">
                <adec:decorative xmlns:adec="http://schemas.microsoft.com/office/drawing/2017/decorative" val="1"/>
              </a:ext>
            </a:extLst>
          </p:cNvPr>
          <p:cNvGrpSpPr/>
          <p:nvPr userDrawn="1"/>
        </p:nvGrpSpPr>
        <p:grpSpPr>
          <a:xfrm>
            <a:off x="-7411" y="5806395"/>
            <a:ext cx="2870810" cy="1000774"/>
            <a:chOff x="-13699" y="5839164"/>
            <a:chExt cx="2862790" cy="1000774"/>
          </a:xfrm>
        </p:grpSpPr>
        <p:sp>
          <p:nvSpPr>
            <p:cNvPr id="91" name="Freeform: Shape 90">
              <a:extLst>
                <a:ext uri="{FF2B5EF4-FFF2-40B4-BE49-F238E27FC236}">
                  <a16:creationId xmlns:a16="http://schemas.microsoft.com/office/drawing/2014/main" id="{2EA4D38A-6ACD-4296-B454-E5BD7EAC7990}"/>
                </a:ext>
              </a:extLst>
            </p:cNvPr>
            <p:cNvSpPr/>
            <p:nvPr userDrawn="1"/>
          </p:nvSpPr>
          <p:spPr>
            <a:xfrm>
              <a:off x="-13699" y="5839164"/>
              <a:ext cx="2862790" cy="28868"/>
            </a:xfrm>
            <a:custGeom>
              <a:avLst/>
              <a:gdLst>
                <a:gd name="connsiteX0" fmla="*/ 0 w 2862790"/>
                <a:gd name="connsiteY0" fmla="*/ 0 h 28868"/>
                <a:gd name="connsiteX1" fmla="*/ 2862790 w 2862790"/>
                <a:gd name="connsiteY1" fmla="*/ 0 h 28868"/>
                <a:gd name="connsiteX2" fmla="*/ 2833921 w 2862790"/>
                <a:gd name="connsiteY2" fmla="*/ 28868 h 28868"/>
                <a:gd name="connsiteX3" fmla="*/ 28868 w 2862790"/>
                <a:gd name="connsiteY3" fmla="*/ 28868 h 28868"/>
                <a:gd name="connsiteX4" fmla="*/ 0 w 2862790"/>
                <a:gd name="connsiteY4" fmla="*/ 0 h 28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2790" h="28868">
                  <a:moveTo>
                    <a:pt x="0" y="0"/>
                  </a:moveTo>
                  <a:lnTo>
                    <a:pt x="2862790" y="0"/>
                  </a:lnTo>
                  <a:lnTo>
                    <a:pt x="2833921" y="28868"/>
                  </a:lnTo>
                  <a:lnTo>
                    <a:pt x="28868" y="28868"/>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90" name="Freeform: Shape 89">
              <a:extLst>
                <a:ext uri="{FF2B5EF4-FFF2-40B4-BE49-F238E27FC236}">
                  <a16:creationId xmlns:a16="http://schemas.microsoft.com/office/drawing/2014/main" id="{74E32D04-F635-443B-B642-A509F0473CB5}"/>
                </a:ext>
              </a:extLst>
            </p:cNvPr>
            <p:cNvSpPr/>
            <p:nvPr userDrawn="1"/>
          </p:nvSpPr>
          <p:spPr>
            <a:xfrm>
              <a:off x="47246" y="5900109"/>
              <a:ext cx="2740900" cy="28868"/>
            </a:xfrm>
            <a:custGeom>
              <a:avLst/>
              <a:gdLst>
                <a:gd name="connsiteX0" fmla="*/ 0 w 2740900"/>
                <a:gd name="connsiteY0" fmla="*/ 0 h 28868"/>
                <a:gd name="connsiteX1" fmla="*/ 2740900 w 2740900"/>
                <a:gd name="connsiteY1" fmla="*/ 0 h 28868"/>
                <a:gd name="connsiteX2" fmla="*/ 2712032 w 2740900"/>
                <a:gd name="connsiteY2" fmla="*/ 28868 h 28868"/>
                <a:gd name="connsiteX3" fmla="*/ 28868 w 2740900"/>
                <a:gd name="connsiteY3" fmla="*/ 28868 h 28868"/>
                <a:gd name="connsiteX4" fmla="*/ 0 w 2740900"/>
                <a:gd name="connsiteY4" fmla="*/ 0 h 28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40900" h="28868">
                  <a:moveTo>
                    <a:pt x="0" y="0"/>
                  </a:moveTo>
                  <a:lnTo>
                    <a:pt x="2740900" y="0"/>
                  </a:lnTo>
                  <a:lnTo>
                    <a:pt x="2712032" y="28868"/>
                  </a:lnTo>
                  <a:lnTo>
                    <a:pt x="28868" y="28868"/>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9" name="Freeform: Shape 88">
              <a:extLst>
                <a:ext uri="{FF2B5EF4-FFF2-40B4-BE49-F238E27FC236}">
                  <a16:creationId xmlns:a16="http://schemas.microsoft.com/office/drawing/2014/main" id="{C95F7659-0C0B-4798-8392-E6B36B62DEA4}"/>
                </a:ext>
              </a:extLst>
            </p:cNvPr>
            <p:cNvSpPr/>
            <p:nvPr userDrawn="1"/>
          </p:nvSpPr>
          <p:spPr>
            <a:xfrm>
              <a:off x="108992" y="5960251"/>
              <a:ext cx="2619012" cy="29671"/>
            </a:xfrm>
            <a:custGeom>
              <a:avLst/>
              <a:gdLst>
                <a:gd name="connsiteX0" fmla="*/ 0 w 2619012"/>
                <a:gd name="connsiteY0" fmla="*/ 0 h 29671"/>
                <a:gd name="connsiteX1" fmla="*/ 2619012 w 2619012"/>
                <a:gd name="connsiteY1" fmla="*/ 0 h 29671"/>
                <a:gd name="connsiteX2" fmla="*/ 2590143 w 2619012"/>
                <a:gd name="connsiteY2" fmla="*/ 28868 h 29671"/>
                <a:gd name="connsiteX3" fmla="*/ 28067 w 2619012"/>
                <a:gd name="connsiteY3" fmla="*/ 29671 h 29671"/>
                <a:gd name="connsiteX4" fmla="*/ 28869 w 2619012"/>
                <a:gd name="connsiteY4" fmla="*/ 28869 h 29671"/>
                <a:gd name="connsiteX5" fmla="*/ 0 w 2619012"/>
                <a:gd name="connsiteY5" fmla="*/ 0 h 29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19012" h="29671">
                  <a:moveTo>
                    <a:pt x="0" y="0"/>
                  </a:moveTo>
                  <a:lnTo>
                    <a:pt x="2619012" y="0"/>
                  </a:lnTo>
                  <a:lnTo>
                    <a:pt x="2590143" y="28868"/>
                  </a:lnTo>
                  <a:lnTo>
                    <a:pt x="28067" y="29671"/>
                  </a:lnTo>
                  <a:lnTo>
                    <a:pt x="28869" y="28869"/>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8" name="Freeform: Shape 87">
              <a:extLst>
                <a:ext uri="{FF2B5EF4-FFF2-40B4-BE49-F238E27FC236}">
                  <a16:creationId xmlns:a16="http://schemas.microsoft.com/office/drawing/2014/main" id="{ABB69ABA-A9D2-4649-A1AB-E12AA2D2C8E7}"/>
                </a:ext>
              </a:extLst>
            </p:cNvPr>
            <p:cNvSpPr/>
            <p:nvPr userDrawn="1"/>
          </p:nvSpPr>
          <p:spPr>
            <a:xfrm>
              <a:off x="169937" y="6021196"/>
              <a:ext cx="2497122" cy="29670"/>
            </a:xfrm>
            <a:custGeom>
              <a:avLst/>
              <a:gdLst>
                <a:gd name="connsiteX0" fmla="*/ 0 w 2497122"/>
                <a:gd name="connsiteY0" fmla="*/ 0 h 29670"/>
                <a:gd name="connsiteX1" fmla="*/ 2497122 w 2497122"/>
                <a:gd name="connsiteY1" fmla="*/ 0 h 29670"/>
                <a:gd name="connsiteX2" fmla="*/ 2468254 w 2497122"/>
                <a:gd name="connsiteY2" fmla="*/ 28868 h 29670"/>
                <a:gd name="connsiteX3" fmla="*/ 28066 w 2497122"/>
                <a:gd name="connsiteY3" fmla="*/ 29670 h 29670"/>
                <a:gd name="connsiteX4" fmla="*/ 28868 w 2497122"/>
                <a:gd name="connsiteY4" fmla="*/ 28868 h 29670"/>
                <a:gd name="connsiteX5" fmla="*/ 0 w 2497122"/>
                <a:gd name="connsiteY5" fmla="*/ 0 h 29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97122" h="29670">
                  <a:moveTo>
                    <a:pt x="0" y="0"/>
                  </a:moveTo>
                  <a:lnTo>
                    <a:pt x="2497122" y="0"/>
                  </a:lnTo>
                  <a:lnTo>
                    <a:pt x="2468254" y="28868"/>
                  </a:lnTo>
                  <a:lnTo>
                    <a:pt x="28066" y="29670"/>
                  </a:lnTo>
                  <a:lnTo>
                    <a:pt x="28868" y="28868"/>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7" name="Freeform: Shape 86">
              <a:extLst>
                <a:ext uri="{FF2B5EF4-FFF2-40B4-BE49-F238E27FC236}">
                  <a16:creationId xmlns:a16="http://schemas.microsoft.com/office/drawing/2014/main" id="{8B88CE23-E34F-470C-8C56-46C08322365F}"/>
                </a:ext>
              </a:extLst>
            </p:cNvPr>
            <p:cNvSpPr/>
            <p:nvPr userDrawn="1"/>
          </p:nvSpPr>
          <p:spPr>
            <a:xfrm>
              <a:off x="229279" y="6082140"/>
              <a:ext cx="2376837" cy="28869"/>
            </a:xfrm>
            <a:custGeom>
              <a:avLst/>
              <a:gdLst>
                <a:gd name="connsiteX0" fmla="*/ 0 w 2376837"/>
                <a:gd name="connsiteY0" fmla="*/ 0 h 28869"/>
                <a:gd name="connsiteX1" fmla="*/ 2376837 w 2376837"/>
                <a:gd name="connsiteY1" fmla="*/ 0 h 28869"/>
                <a:gd name="connsiteX2" fmla="*/ 2347968 w 2376837"/>
                <a:gd name="connsiteY2" fmla="*/ 28868 h 28869"/>
                <a:gd name="connsiteX3" fmla="*/ 28868 w 2376837"/>
                <a:gd name="connsiteY3" fmla="*/ 28869 h 28869"/>
                <a:gd name="connsiteX4" fmla="*/ 0 w 2376837"/>
                <a:gd name="connsiteY4" fmla="*/ 0 h 288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76837" h="28869">
                  <a:moveTo>
                    <a:pt x="0" y="0"/>
                  </a:moveTo>
                  <a:lnTo>
                    <a:pt x="2376837" y="0"/>
                  </a:lnTo>
                  <a:lnTo>
                    <a:pt x="2347968" y="28868"/>
                  </a:lnTo>
                  <a:lnTo>
                    <a:pt x="28868" y="28869"/>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6" name="Freeform: Shape 85">
              <a:extLst>
                <a:ext uri="{FF2B5EF4-FFF2-40B4-BE49-F238E27FC236}">
                  <a16:creationId xmlns:a16="http://schemas.microsoft.com/office/drawing/2014/main" id="{75BCEDE2-961E-42E0-AF9C-3D070C974007}"/>
                </a:ext>
              </a:extLst>
            </p:cNvPr>
            <p:cNvSpPr/>
            <p:nvPr userDrawn="1"/>
          </p:nvSpPr>
          <p:spPr>
            <a:xfrm>
              <a:off x="290222" y="6143085"/>
              <a:ext cx="2254948" cy="28868"/>
            </a:xfrm>
            <a:custGeom>
              <a:avLst/>
              <a:gdLst>
                <a:gd name="connsiteX0" fmla="*/ 0 w 2254948"/>
                <a:gd name="connsiteY0" fmla="*/ 0 h 28868"/>
                <a:gd name="connsiteX1" fmla="*/ 2254948 w 2254948"/>
                <a:gd name="connsiteY1" fmla="*/ 0 h 28868"/>
                <a:gd name="connsiteX2" fmla="*/ 2226080 w 2254948"/>
                <a:gd name="connsiteY2" fmla="*/ 28868 h 28868"/>
                <a:gd name="connsiteX3" fmla="*/ 28868 w 2254948"/>
                <a:gd name="connsiteY3" fmla="*/ 28868 h 28868"/>
                <a:gd name="connsiteX4" fmla="*/ 0 w 2254948"/>
                <a:gd name="connsiteY4" fmla="*/ 0 h 28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4948" h="28868">
                  <a:moveTo>
                    <a:pt x="0" y="0"/>
                  </a:moveTo>
                  <a:lnTo>
                    <a:pt x="2254948" y="0"/>
                  </a:lnTo>
                  <a:lnTo>
                    <a:pt x="2226080" y="28868"/>
                  </a:lnTo>
                  <a:lnTo>
                    <a:pt x="28868" y="28868"/>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5" name="Freeform: Shape 84">
              <a:extLst>
                <a:ext uri="{FF2B5EF4-FFF2-40B4-BE49-F238E27FC236}">
                  <a16:creationId xmlns:a16="http://schemas.microsoft.com/office/drawing/2014/main" id="{FB930397-7A2A-4C50-9EC9-7E3107D065D2}"/>
                </a:ext>
              </a:extLst>
            </p:cNvPr>
            <p:cNvSpPr/>
            <p:nvPr userDrawn="1"/>
          </p:nvSpPr>
          <p:spPr>
            <a:xfrm>
              <a:off x="351970" y="6203227"/>
              <a:ext cx="2133059" cy="29671"/>
            </a:xfrm>
            <a:custGeom>
              <a:avLst/>
              <a:gdLst>
                <a:gd name="connsiteX0" fmla="*/ 2133059 w 2133059"/>
                <a:gd name="connsiteY0" fmla="*/ 0 h 29671"/>
                <a:gd name="connsiteX1" fmla="*/ 2104190 w 2133059"/>
                <a:gd name="connsiteY1" fmla="*/ 28869 h 29671"/>
                <a:gd name="connsiteX2" fmla="*/ 28066 w 2133059"/>
                <a:gd name="connsiteY2" fmla="*/ 29671 h 29671"/>
                <a:gd name="connsiteX3" fmla="*/ 28868 w 2133059"/>
                <a:gd name="connsiteY3" fmla="*/ 28869 h 29671"/>
                <a:gd name="connsiteX4" fmla="*/ 0 w 2133059"/>
                <a:gd name="connsiteY4" fmla="*/ 1 h 29671"/>
                <a:gd name="connsiteX5" fmla="*/ 2133059 w 2133059"/>
                <a:gd name="connsiteY5" fmla="*/ 0 h 29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33059" h="29671">
                  <a:moveTo>
                    <a:pt x="2133059" y="0"/>
                  </a:moveTo>
                  <a:lnTo>
                    <a:pt x="2104190" y="28869"/>
                  </a:lnTo>
                  <a:lnTo>
                    <a:pt x="28066" y="29671"/>
                  </a:lnTo>
                  <a:lnTo>
                    <a:pt x="28868" y="28869"/>
                  </a:lnTo>
                  <a:lnTo>
                    <a:pt x="0" y="1"/>
                  </a:lnTo>
                  <a:lnTo>
                    <a:pt x="2133059"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4" name="Freeform: Shape 83">
              <a:extLst>
                <a:ext uri="{FF2B5EF4-FFF2-40B4-BE49-F238E27FC236}">
                  <a16:creationId xmlns:a16="http://schemas.microsoft.com/office/drawing/2014/main" id="{8CA98174-D81B-4241-92F9-D0D2028FFEA9}"/>
                </a:ext>
              </a:extLst>
            </p:cNvPr>
            <p:cNvSpPr/>
            <p:nvPr userDrawn="1"/>
          </p:nvSpPr>
          <p:spPr>
            <a:xfrm>
              <a:off x="411310" y="6264172"/>
              <a:ext cx="2012774" cy="28868"/>
            </a:xfrm>
            <a:custGeom>
              <a:avLst/>
              <a:gdLst>
                <a:gd name="connsiteX0" fmla="*/ 0 w 2012774"/>
                <a:gd name="connsiteY0" fmla="*/ 0 h 28868"/>
                <a:gd name="connsiteX1" fmla="*/ 2012774 w 2012774"/>
                <a:gd name="connsiteY1" fmla="*/ 0 h 28868"/>
                <a:gd name="connsiteX2" fmla="*/ 1983905 w 2012774"/>
                <a:gd name="connsiteY2" fmla="*/ 28868 h 28868"/>
                <a:gd name="connsiteX3" fmla="*/ 28868 w 2012774"/>
                <a:gd name="connsiteY3" fmla="*/ 28868 h 28868"/>
                <a:gd name="connsiteX4" fmla="*/ 0 w 2012774"/>
                <a:gd name="connsiteY4" fmla="*/ 0 h 28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2774" h="28868">
                  <a:moveTo>
                    <a:pt x="0" y="0"/>
                  </a:moveTo>
                  <a:lnTo>
                    <a:pt x="2012774" y="0"/>
                  </a:lnTo>
                  <a:lnTo>
                    <a:pt x="1983905" y="28868"/>
                  </a:lnTo>
                  <a:lnTo>
                    <a:pt x="28868" y="28868"/>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3" name="Freeform: Shape 82">
              <a:extLst>
                <a:ext uri="{FF2B5EF4-FFF2-40B4-BE49-F238E27FC236}">
                  <a16:creationId xmlns:a16="http://schemas.microsoft.com/office/drawing/2014/main" id="{E4CE4FB8-5E60-4288-B2FA-CF9316ED449F}"/>
                </a:ext>
              </a:extLst>
            </p:cNvPr>
            <p:cNvSpPr/>
            <p:nvPr userDrawn="1"/>
          </p:nvSpPr>
          <p:spPr>
            <a:xfrm>
              <a:off x="472255" y="6325117"/>
              <a:ext cx="1890884" cy="28868"/>
            </a:xfrm>
            <a:custGeom>
              <a:avLst/>
              <a:gdLst>
                <a:gd name="connsiteX0" fmla="*/ 0 w 1890884"/>
                <a:gd name="connsiteY0" fmla="*/ 0 h 28868"/>
                <a:gd name="connsiteX1" fmla="*/ 1890884 w 1890884"/>
                <a:gd name="connsiteY1" fmla="*/ 0 h 28868"/>
                <a:gd name="connsiteX2" fmla="*/ 1862016 w 1890884"/>
                <a:gd name="connsiteY2" fmla="*/ 28868 h 28868"/>
                <a:gd name="connsiteX3" fmla="*/ 28868 w 1890884"/>
                <a:gd name="connsiteY3" fmla="*/ 28868 h 28868"/>
                <a:gd name="connsiteX4" fmla="*/ 0 w 1890884"/>
                <a:gd name="connsiteY4" fmla="*/ 0 h 28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90884" h="28868">
                  <a:moveTo>
                    <a:pt x="0" y="0"/>
                  </a:moveTo>
                  <a:lnTo>
                    <a:pt x="1890884" y="0"/>
                  </a:lnTo>
                  <a:lnTo>
                    <a:pt x="1862016" y="28868"/>
                  </a:lnTo>
                  <a:lnTo>
                    <a:pt x="28868" y="28868"/>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2" name="Freeform: Shape 81">
              <a:extLst>
                <a:ext uri="{FF2B5EF4-FFF2-40B4-BE49-F238E27FC236}">
                  <a16:creationId xmlns:a16="http://schemas.microsoft.com/office/drawing/2014/main" id="{6F69FE5C-0AF0-42F6-A721-9E2244C967AA}"/>
                </a:ext>
              </a:extLst>
            </p:cNvPr>
            <p:cNvSpPr/>
            <p:nvPr userDrawn="1"/>
          </p:nvSpPr>
          <p:spPr>
            <a:xfrm>
              <a:off x="533199" y="6386061"/>
              <a:ext cx="1768996" cy="28869"/>
            </a:xfrm>
            <a:custGeom>
              <a:avLst/>
              <a:gdLst>
                <a:gd name="connsiteX0" fmla="*/ 0 w 1768996"/>
                <a:gd name="connsiteY0" fmla="*/ 0 h 28869"/>
                <a:gd name="connsiteX1" fmla="*/ 1768996 w 1768996"/>
                <a:gd name="connsiteY1" fmla="*/ 0 h 28869"/>
                <a:gd name="connsiteX2" fmla="*/ 1740128 w 1768996"/>
                <a:gd name="connsiteY2" fmla="*/ 28868 h 28869"/>
                <a:gd name="connsiteX3" fmla="*/ 28869 w 1768996"/>
                <a:gd name="connsiteY3" fmla="*/ 28869 h 28869"/>
                <a:gd name="connsiteX4" fmla="*/ 0 w 1768996"/>
                <a:gd name="connsiteY4" fmla="*/ 0 h 288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8996" h="28869">
                  <a:moveTo>
                    <a:pt x="0" y="0"/>
                  </a:moveTo>
                  <a:lnTo>
                    <a:pt x="1768996" y="0"/>
                  </a:lnTo>
                  <a:lnTo>
                    <a:pt x="1740128" y="28868"/>
                  </a:lnTo>
                  <a:lnTo>
                    <a:pt x="28869" y="28869"/>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1" name="Freeform: Shape 80">
              <a:extLst>
                <a:ext uri="{FF2B5EF4-FFF2-40B4-BE49-F238E27FC236}">
                  <a16:creationId xmlns:a16="http://schemas.microsoft.com/office/drawing/2014/main" id="{E8311083-D41B-4770-B6A9-AFA83AAF2885}"/>
                </a:ext>
              </a:extLst>
            </p:cNvPr>
            <p:cNvSpPr/>
            <p:nvPr userDrawn="1"/>
          </p:nvSpPr>
          <p:spPr>
            <a:xfrm>
              <a:off x="594946" y="6446204"/>
              <a:ext cx="1647106" cy="29670"/>
            </a:xfrm>
            <a:custGeom>
              <a:avLst/>
              <a:gdLst>
                <a:gd name="connsiteX0" fmla="*/ 0 w 1647106"/>
                <a:gd name="connsiteY0" fmla="*/ 0 h 29670"/>
                <a:gd name="connsiteX1" fmla="*/ 1647106 w 1647106"/>
                <a:gd name="connsiteY1" fmla="*/ 0 h 29670"/>
                <a:gd name="connsiteX2" fmla="*/ 1618238 w 1647106"/>
                <a:gd name="connsiteY2" fmla="*/ 28868 h 29670"/>
                <a:gd name="connsiteX3" fmla="*/ 28066 w 1647106"/>
                <a:gd name="connsiteY3" fmla="*/ 29670 h 29670"/>
                <a:gd name="connsiteX4" fmla="*/ 28868 w 1647106"/>
                <a:gd name="connsiteY4" fmla="*/ 28868 h 29670"/>
                <a:gd name="connsiteX5" fmla="*/ 0 w 1647106"/>
                <a:gd name="connsiteY5" fmla="*/ 0 h 29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47106" h="29670">
                  <a:moveTo>
                    <a:pt x="0" y="0"/>
                  </a:moveTo>
                  <a:lnTo>
                    <a:pt x="1647106" y="0"/>
                  </a:lnTo>
                  <a:lnTo>
                    <a:pt x="1618238" y="28868"/>
                  </a:lnTo>
                  <a:lnTo>
                    <a:pt x="28066" y="29670"/>
                  </a:lnTo>
                  <a:lnTo>
                    <a:pt x="28868" y="28868"/>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0" name="Freeform: Shape 79">
              <a:extLst>
                <a:ext uri="{FF2B5EF4-FFF2-40B4-BE49-F238E27FC236}">
                  <a16:creationId xmlns:a16="http://schemas.microsoft.com/office/drawing/2014/main" id="{730A62EE-9416-445D-B0B2-018F008614B8}"/>
                </a:ext>
              </a:extLst>
            </p:cNvPr>
            <p:cNvSpPr/>
            <p:nvPr userDrawn="1"/>
          </p:nvSpPr>
          <p:spPr>
            <a:xfrm>
              <a:off x="654287" y="6507148"/>
              <a:ext cx="1526821" cy="28869"/>
            </a:xfrm>
            <a:custGeom>
              <a:avLst/>
              <a:gdLst>
                <a:gd name="connsiteX0" fmla="*/ 0 w 1526821"/>
                <a:gd name="connsiteY0" fmla="*/ 0 h 28869"/>
                <a:gd name="connsiteX1" fmla="*/ 1526821 w 1526821"/>
                <a:gd name="connsiteY1" fmla="*/ 0 h 28869"/>
                <a:gd name="connsiteX2" fmla="*/ 1497952 w 1526821"/>
                <a:gd name="connsiteY2" fmla="*/ 28868 h 28869"/>
                <a:gd name="connsiteX3" fmla="*/ 28868 w 1526821"/>
                <a:gd name="connsiteY3" fmla="*/ 28869 h 28869"/>
                <a:gd name="connsiteX4" fmla="*/ 0 w 1526821"/>
                <a:gd name="connsiteY4" fmla="*/ 0 h 288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6821" h="28869">
                  <a:moveTo>
                    <a:pt x="0" y="0"/>
                  </a:moveTo>
                  <a:lnTo>
                    <a:pt x="1526821" y="0"/>
                  </a:lnTo>
                  <a:lnTo>
                    <a:pt x="1497952" y="28868"/>
                  </a:lnTo>
                  <a:lnTo>
                    <a:pt x="28868" y="28869"/>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79" name="Freeform: Shape 78">
              <a:extLst>
                <a:ext uri="{FF2B5EF4-FFF2-40B4-BE49-F238E27FC236}">
                  <a16:creationId xmlns:a16="http://schemas.microsoft.com/office/drawing/2014/main" id="{4A92E211-EBEF-4E62-97FD-46ECC42436DF}"/>
                </a:ext>
              </a:extLst>
            </p:cNvPr>
            <p:cNvSpPr/>
            <p:nvPr userDrawn="1"/>
          </p:nvSpPr>
          <p:spPr>
            <a:xfrm>
              <a:off x="715231" y="6568093"/>
              <a:ext cx="1404932" cy="28868"/>
            </a:xfrm>
            <a:custGeom>
              <a:avLst/>
              <a:gdLst>
                <a:gd name="connsiteX0" fmla="*/ 0 w 1404932"/>
                <a:gd name="connsiteY0" fmla="*/ 0 h 28868"/>
                <a:gd name="connsiteX1" fmla="*/ 1404932 w 1404932"/>
                <a:gd name="connsiteY1" fmla="*/ 0 h 28868"/>
                <a:gd name="connsiteX2" fmla="*/ 1376064 w 1404932"/>
                <a:gd name="connsiteY2" fmla="*/ 28868 h 28868"/>
                <a:gd name="connsiteX3" fmla="*/ 28868 w 1404932"/>
                <a:gd name="connsiteY3" fmla="*/ 28868 h 28868"/>
                <a:gd name="connsiteX4" fmla="*/ 0 w 1404932"/>
                <a:gd name="connsiteY4" fmla="*/ 0 h 28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4932" h="28868">
                  <a:moveTo>
                    <a:pt x="0" y="0"/>
                  </a:moveTo>
                  <a:lnTo>
                    <a:pt x="1404932" y="0"/>
                  </a:lnTo>
                  <a:lnTo>
                    <a:pt x="1376064" y="28868"/>
                  </a:lnTo>
                  <a:lnTo>
                    <a:pt x="28868" y="28868"/>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78" name="Freeform: Shape 77">
              <a:extLst>
                <a:ext uri="{FF2B5EF4-FFF2-40B4-BE49-F238E27FC236}">
                  <a16:creationId xmlns:a16="http://schemas.microsoft.com/office/drawing/2014/main" id="{CC8A63A1-564C-478A-B490-96E1C76014CC}"/>
                </a:ext>
              </a:extLst>
            </p:cNvPr>
            <p:cNvSpPr/>
            <p:nvPr userDrawn="1"/>
          </p:nvSpPr>
          <p:spPr>
            <a:xfrm>
              <a:off x="776977" y="6628235"/>
              <a:ext cx="1283044" cy="29671"/>
            </a:xfrm>
            <a:custGeom>
              <a:avLst/>
              <a:gdLst>
                <a:gd name="connsiteX0" fmla="*/ 1283044 w 1283044"/>
                <a:gd name="connsiteY0" fmla="*/ 0 h 29671"/>
                <a:gd name="connsiteX1" fmla="*/ 1254175 w 1283044"/>
                <a:gd name="connsiteY1" fmla="*/ 28869 h 29671"/>
                <a:gd name="connsiteX2" fmla="*/ 28067 w 1283044"/>
                <a:gd name="connsiteY2" fmla="*/ 29671 h 29671"/>
                <a:gd name="connsiteX3" fmla="*/ 28869 w 1283044"/>
                <a:gd name="connsiteY3" fmla="*/ 28869 h 29671"/>
                <a:gd name="connsiteX4" fmla="*/ 0 w 1283044"/>
                <a:gd name="connsiteY4" fmla="*/ 1 h 29671"/>
                <a:gd name="connsiteX5" fmla="*/ 1283044 w 1283044"/>
                <a:gd name="connsiteY5" fmla="*/ 0 h 29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83044" h="29671">
                  <a:moveTo>
                    <a:pt x="1283044" y="0"/>
                  </a:moveTo>
                  <a:lnTo>
                    <a:pt x="1254175" y="28869"/>
                  </a:lnTo>
                  <a:lnTo>
                    <a:pt x="28067" y="29671"/>
                  </a:lnTo>
                  <a:lnTo>
                    <a:pt x="28869" y="28869"/>
                  </a:lnTo>
                  <a:lnTo>
                    <a:pt x="0" y="1"/>
                  </a:lnTo>
                  <a:lnTo>
                    <a:pt x="1283044"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77" name="Freeform: Shape 76">
              <a:extLst>
                <a:ext uri="{FF2B5EF4-FFF2-40B4-BE49-F238E27FC236}">
                  <a16:creationId xmlns:a16="http://schemas.microsoft.com/office/drawing/2014/main" id="{4162FC41-462F-4E99-AACA-F5B9C804FB14}"/>
                </a:ext>
              </a:extLst>
            </p:cNvPr>
            <p:cNvSpPr/>
            <p:nvPr userDrawn="1"/>
          </p:nvSpPr>
          <p:spPr>
            <a:xfrm>
              <a:off x="837922" y="6689180"/>
              <a:ext cx="1161154" cy="29670"/>
            </a:xfrm>
            <a:custGeom>
              <a:avLst/>
              <a:gdLst>
                <a:gd name="connsiteX0" fmla="*/ 0 w 1161154"/>
                <a:gd name="connsiteY0" fmla="*/ 0 h 29670"/>
                <a:gd name="connsiteX1" fmla="*/ 1161154 w 1161154"/>
                <a:gd name="connsiteY1" fmla="*/ 0 h 29670"/>
                <a:gd name="connsiteX2" fmla="*/ 1132285 w 1161154"/>
                <a:gd name="connsiteY2" fmla="*/ 28868 h 29670"/>
                <a:gd name="connsiteX3" fmla="*/ 28066 w 1161154"/>
                <a:gd name="connsiteY3" fmla="*/ 29670 h 29670"/>
                <a:gd name="connsiteX4" fmla="*/ 28868 w 1161154"/>
                <a:gd name="connsiteY4" fmla="*/ 28868 h 29670"/>
                <a:gd name="connsiteX5" fmla="*/ 0 w 1161154"/>
                <a:gd name="connsiteY5" fmla="*/ 0 h 29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61154" h="29670">
                  <a:moveTo>
                    <a:pt x="0" y="0"/>
                  </a:moveTo>
                  <a:lnTo>
                    <a:pt x="1161154" y="0"/>
                  </a:lnTo>
                  <a:lnTo>
                    <a:pt x="1132285" y="28868"/>
                  </a:lnTo>
                  <a:lnTo>
                    <a:pt x="28066" y="29670"/>
                  </a:lnTo>
                  <a:lnTo>
                    <a:pt x="28868" y="28868"/>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76" name="Freeform: Shape 75">
              <a:extLst>
                <a:ext uri="{FF2B5EF4-FFF2-40B4-BE49-F238E27FC236}">
                  <a16:creationId xmlns:a16="http://schemas.microsoft.com/office/drawing/2014/main" id="{1F9B61AC-B03D-4064-9DE6-9818F53F333C}"/>
                </a:ext>
              </a:extLst>
            </p:cNvPr>
            <p:cNvSpPr/>
            <p:nvPr userDrawn="1"/>
          </p:nvSpPr>
          <p:spPr>
            <a:xfrm>
              <a:off x="897263" y="6750124"/>
              <a:ext cx="1040868" cy="28869"/>
            </a:xfrm>
            <a:custGeom>
              <a:avLst/>
              <a:gdLst>
                <a:gd name="connsiteX0" fmla="*/ 0 w 1040868"/>
                <a:gd name="connsiteY0" fmla="*/ 0 h 28869"/>
                <a:gd name="connsiteX1" fmla="*/ 1040868 w 1040868"/>
                <a:gd name="connsiteY1" fmla="*/ 0 h 28869"/>
                <a:gd name="connsiteX2" fmla="*/ 1012000 w 1040868"/>
                <a:gd name="connsiteY2" fmla="*/ 28869 h 28869"/>
                <a:gd name="connsiteX3" fmla="*/ 28868 w 1040868"/>
                <a:gd name="connsiteY3" fmla="*/ 28869 h 28869"/>
                <a:gd name="connsiteX4" fmla="*/ 0 w 1040868"/>
                <a:gd name="connsiteY4" fmla="*/ 0 h 288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0868" h="28869">
                  <a:moveTo>
                    <a:pt x="0" y="0"/>
                  </a:moveTo>
                  <a:lnTo>
                    <a:pt x="1040868" y="0"/>
                  </a:lnTo>
                  <a:lnTo>
                    <a:pt x="1012000" y="28869"/>
                  </a:lnTo>
                  <a:lnTo>
                    <a:pt x="28868" y="28869"/>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73" name="Freeform: Shape 72">
              <a:extLst>
                <a:ext uri="{FF2B5EF4-FFF2-40B4-BE49-F238E27FC236}">
                  <a16:creationId xmlns:a16="http://schemas.microsoft.com/office/drawing/2014/main" id="{C104BA00-790F-438D-AC93-117E23CF2099}"/>
                </a:ext>
              </a:extLst>
            </p:cNvPr>
            <p:cNvSpPr/>
            <p:nvPr userDrawn="1"/>
          </p:nvSpPr>
          <p:spPr>
            <a:xfrm>
              <a:off x="958207" y="6811069"/>
              <a:ext cx="918980" cy="28869"/>
            </a:xfrm>
            <a:custGeom>
              <a:avLst/>
              <a:gdLst>
                <a:gd name="connsiteX0" fmla="*/ 0 w 918980"/>
                <a:gd name="connsiteY0" fmla="*/ 0 h 28869"/>
                <a:gd name="connsiteX1" fmla="*/ 918980 w 918980"/>
                <a:gd name="connsiteY1" fmla="*/ 0 h 28869"/>
                <a:gd name="connsiteX2" fmla="*/ 890112 w 918980"/>
                <a:gd name="connsiteY2" fmla="*/ 28868 h 28869"/>
                <a:gd name="connsiteX3" fmla="*/ 28869 w 918980"/>
                <a:gd name="connsiteY3" fmla="*/ 28869 h 28869"/>
                <a:gd name="connsiteX4" fmla="*/ 0 w 918980"/>
                <a:gd name="connsiteY4" fmla="*/ 0 h 288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8980" h="28869">
                  <a:moveTo>
                    <a:pt x="0" y="0"/>
                  </a:moveTo>
                  <a:lnTo>
                    <a:pt x="918980" y="0"/>
                  </a:lnTo>
                  <a:lnTo>
                    <a:pt x="890112" y="28868"/>
                  </a:lnTo>
                  <a:lnTo>
                    <a:pt x="28869" y="28869"/>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sp>
        <p:nvSpPr>
          <p:cNvPr id="101" name="Freeform: Shape 100">
            <a:extLst>
              <a:ext uri="{FF2B5EF4-FFF2-40B4-BE49-F238E27FC236}">
                <a16:creationId xmlns:a16="http://schemas.microsoft.com/office/drawing/2014/main" id="{788A3CD7-1915-41CF-9FB5-E6FEDCA8F19C}"/>
              </a:ext>
              <a:ext uri="{C183D7F6-B498-43B3-948B-1728B52AA6E4}">
                <adec:decorative xmlns:adec="http://schemas.microsoft.com/office/drawing/2017/decorative" val="1"/>
              </a:ext>
            </a:extLst>
          </p:cNvPr>
          <p:cNvSpPr/>
          <p:nvPr userDrawn="1"/>
        </p:nvSpPr>
        <p:spPr>
          <a:xfrm>
            <a:off x="1793659" y="5801762"/>
            <a:ext cx="1075475" cy="1058335"/>
          </a:xfrm>
          <a:custGeom>
            <a:avLst/>
            <a:gdLst>
              <a:gd name="connsiteX0" fmla="*/ 1062720 w 1062720"/>
              <a:gd name="connsiteY0" fmla="*/ 0 h 1062720"/>
              <a:gd name="connsiteX1" fmla="*/ 1062720 w 1062720"/>
              <a:gd name="connsiteY1" fmla="*/ 1062720 h 1062720"/>
              <a:gd name="connsiteX2" fmla="*/ 0 w 1062720"/>
              <a:gd name="connsiteY2" fmla="*/ 1062720 h 1062720"/>
              <a:gd name="connsiteX3" fmla="*/ 1062720 w 1062720"/>
              <a:gd name="connsiteY3" fmla="*/ 0 h 1062720"/>
            </a:gdLst>
            <a:ahLst/>
            <a:cxnLst>
              <a:cxn ang="0">
                <a:pos x="connsiteX0" y="connsiteY0"/>
              </a:cxn>
              <a:cxn ang="0">
                <a:pos x="connsiteX1" y="connsiteY1"/>
              </a:cxn>
              <a:cxn ang="0">
                <a:pos x="connsiteX2" y="connsiteY2"/>
              </a:cxn>
              <a:cxn ang="0">
                <a:pos x="connsiteX3" y="connsiteY3"/>
              </a:cxn>
            </a:cxnLst>
            <a:rect l="l" t="t" r="r" b="b"/>
            <a:pathLst>
              <a:path w="1062720" h="1062720">
                <a:moveTo>
                  <a:pt x="1062720" y="0"/>
                </a:moveTo>
                <a:lnTo>
                  <a:pt x="1062720" y="1062720"/>
                </a:lnTo>
                <a:lnTo>
                  <a:pt x="0" y="1062720"/>
                </a:lnTo>
                <a:lnTo>
                  <a:pt x="106272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63" name="Freeform: Shape 162">
            <a:extLst>
              <a:ext uri="{FF2B5EF4-FFF2-40B4-BE49-F238E27FC236}">
                <a16:creationId xmlns:a16="http://schemas.microsoft.com/office/drawing/2014/main" id="{FEE07693-1822-40D4-88A4-0F663C787D7E}"/>
              </a:ext>
              <a:ext uri="{C183D7F6-B498-43B3-948B-1728B52AA6E4}">
                <adec:decorative xmlns:adec="http://schemas.microsoft.com/office/drawing/2017/decorative" val="1"/>
              </a:ext>
            </a:extLst>
          </p:cNvPr>
          <p:cNvSpPr/>
          <p:nvPr userDrawn="1"/>
        </p:nvSpPr>
        <p:spPr>
          <a:xfrm>
            <a:off x="1035546" y="6829131"/>
            <a:ext cx="918980" cy="28869"/>
          </a:xfrm>
          <a:custGeom>
            <a:avLst/>
            <a:gdLst>
              <a:gd name="connsiteX0" fmla="*/ 0 w 918980"/>
              <a:gd name="connsiteY0" fmla="*/ 0 h 28869"/>
              <a:gd name="connsiteX1" fmla="*/ 918980 w 918980"/>
              <a:gd name="connsiteY1" fmla="*/ 0 h 28869"/>
              <a:gd name="connsiteX2" fmla="*/ 890112 w 918980"/>
              <a:gd name="connsiteY2" fmla="*/ 28868 h 28869"/>
              <a:gd name="connsiteX3" fmla="*/ 28869 w 918980"/>
              <a:gd name="connsiteY3" fmla="*/ 28869 h 28869"/>
              <a:gd name="connsiteX4" fmla="*/ 0 w 918980"/>
              <a:gd name="connsiteY4" fmla="*/ 0 h 288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8980" h="28869">
                <a:moveTo>
                  <a:pt x="0" y="0"/>
                </a:moveTo>
                <a:lnTo>
                  <a:pt x="918980" y="0"/>
                </a:lnTo>
                <a:lnTo>
                  <a:pt x="890112" y="28868"/>
                </a:lnTo>
                <a:lnTo>
                  <a:pt x="28869" y="28869"/>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4" name="Title 1">
            <a:extLst>
              <a:ext uri="{FF2B5EF4-FFF2-40B4-BE49-F238E27FC236}">
                <a16:creationId xmlns:a16="http://schemas.microsoft.com/office/drawing/2014/main" id="{C8142DAF-BE54-C239-5685-89D55E027E4E}"/>
              </a:ext>
            </a:extLst>
          </p:cNvPr>
          <p:cNvSpPr>
            <a:spLocks noGrp="1"/>
          </p:cNvSpPr>
          <p:nvPr>
            <p:ph type="title" hasCustomPrompt="1"/>
          </p:nvPr>
        </p:nvSpPr>
        <p:spPr>
          <a:xfrm>
            <a:off x="3520440" y="896111"/>
            <a:ext cx="7889768" cy="2039341"/>
          </a:xfrm>
        </p:spPr>
        <p:txBody>
          <a:bodyPr anchor="t" anchorCtr="0"/>
          <a:lstStyle>
            <a:lvl1pPr>
              <a:defRPr cap="all" baseline="0">
                <a:solidFill>
                  <a:schemeClr val="accent1"/>
                </a:solidFill>
              </a:defRPr>
            </a:lvl1pPr>
          </a:lstStyle>
          <a:p>
            <a:r>
              <a:rPr lang="en-US" dirty="0"/>
              <a:t>CLICK TO ADD TITLE</a:t>
            </a:r>
          </a:p>
        </p:txBody>
      </p:sp>
      <p:sp>
        <p:nvSpPr>
          <p:cNvPr id="10" name="Content Placeholder 2">
            <a:extLst>
              <a:ext uri="{FF2B5EF4-FFF2-40B4-BE49-F238E27FC236}">
                <a16:creationId xmlns:a16="http://schemas.microsoft.com/office/drawing/2014/main" id="{5A2EBD71-EB16-773C-A6CB-C6E1259AE70B}"/>
              </a:ext>
            </a:extLst>
          </p:cNvPr>
          <p:cNvSpPr>
            <a:spLocks noGrp="1"/>
          </p:cNvSpPr>
          <p:nvPr>
            <p:ph sz="half" idx="14" hasCustomPrompt="1"/>
          </p:nvPr>
        </p:nvSpPr>
        <p:spPr>
          <a:xfrm>
            <a:off x="3520440" y="3259056"/>
            <a:ext cx="2994660" cy="3006531"/>
          </a:xfrm>
        </p:spPr>
        <p:txBody>
          <a:bodyPr>
            <a:normAutofit/>
          </a:bodyPr>
          <a:lstStyle>
            <a:lvl1pPr marL="285750" indent="-285750">
              <a:lnSpc>
                <a:spcPts val="2000"/>
              </a:lnSpc>
              <a:buFont typeface="Arial" panose="020B0604020202020204" pitchFamily="34" charset="0"/>
              <a:buChar char="•"/>
              <a:defRPr sz="1800"/>
            </a:lvl1pPr>
            <a:lvl2pPr>
              <a:lnSpc>
                <a:spcPts val="2000"/>
              </a:lnSpc>
              <a:defRPr sz="1800"/>
            </a:lvl2pPr>
            <a:lvl3pPr>
              <a:lnSpc>
                <a:spcPts val="2000"/>
              </a:lnSpc>
              <a:defRPr sz="1800"/>
            </a:lvl3pPr>
            <a:lvl4pPr>
              <a:lnSpc>
                <a:spcPts val="2000"/>
              </a:lnSpc>
              <a:defRPr sz="1800"/>
            </a:lvl4pPr>
            <a:lvl5pPr>
              <a:lnSpc>
                <a:spcPts val="2000"/>
              </a:lnSpc>
              <a:defRPr sz="1800"/>
            </a:lvl5pPr>
          </a:lstStyle>
          <a:p>
            <a:pPr lvl="0"/>
            <a:r>
              <a:rPr lang="en-US" dirty="0"/>
              <a:t>Click to add content</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56944BE1-9937-7EA2-AA56-336B8D5CAADA}"/>
              </a:ext>
            </a:extLst>
          </p:cNvPr>
          <p:cNvSpPr>
            <a:spLocks noGrp="1"/>
          </p:cNvSpPr>
          <p:nvPr>
            <p:ph sz="half" idx="1" hasCustomPrompt="1"/>
          </p:nvPr>
        </p:nvSpPr>
        <p:spPr>
          <a:xfrm>
            <a:off x="6826432" y="3253740"/>
            <a:ext cx="4580088" cy="3006531"/>
          </a:xfrm>
        </p:spPr>
        <p:txBody>
          <a:bodyPr>
            <a:normAutofit/>
          </a:bodyPr>
          <a:lstStyle>
            <a:lvl1pPr marL="0" indent="0">
              <a:lnSpc>
                <a:spcPts val="2000"/>
              </a:lnSpc>
              <a:buNone/>
              <a:defRPr sz="1800"/>
            </a:lvl1pPr>
            <a:lvl2pPr marL="457200">
              <a:lnSpc>
                <a:spcPts val="2000"/>
              </a:lnSpc>
              <a:defRPr sz="1800"/>
            </a:lvl2pPr>
            <a:lvl3pPr marL="914400">
              <a:lnSpc>
                <a:spcPts val="2000"/>
              </a:lnSpc>
              <a:defRPr sz="1800"/>
            </a:lvl3pPr>
            <a:lvl4pPr marL="1371600">
              <a:lnSpc>
                <a:spcPts val="2000"/>
              </a:lnSpc>
              <a:defRPr sz="1800"/>
            </a:lvl4pPr>
            <a:lvl5pPr marL="1828800">
              <a:lnSpc>
                <a:spcPts val="2000"/>
              </a:lnSpc>
              <a:defRPr sz="1800"/>
            </a:lvl5pPr>
          </a:lstStyle>
          <a:p>
            <a:pPr lvl="0"/>
            <a:r>
              <a:rPr lang="en-US" dirty="0"/>
              <a:t>Click to add content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09" name="Date Placeholder 3">
            <a:extLst>
              <a:ext uri="{FF2B5EF4-FFF2-40B4-BE49-F238E27FC236}">
                <a16:creationId xmlns:a16="http://schemas.microsoft.com/office/drawing/2014/main" id="{5A56B3AA-5CA2-4004-8F95-11FD7B895DAE}"/>
              </a:ext>
            </a:extLst>
          </p:cNvPr>
          <p:cNvSpPr>
            <a:spLocks noGrp="1"/>
          </p:cNvSpPr>
          <p:nvPr>
            <p:ph type="dt" sz="half" idx="10"/>
          </p:nvPr>
        </p:nvSpPr>
        <p:spPr>
          <a:xfrm>
            <a:off x="3523723" y="6353175"/>
            <a:ext cx="1097280" cy="365125"/>
          </a:xfrm>
        </p:spPr>
        <p:txBody>
          <a:bodyPr/>
          <a:lstStyle>
            <a:lvl1pPr>
              <a:defRPr>
                <a:solidFill>
                  <a:schemeClr val="tx1">
                    <a:lumMod val="75000"/>
                    <a:lumOff val="25000"/>
                  </a:schemeClr>
                </a:solidFill>
              </a:defRPr>
            </a:lvl1pPr>
          </a:lstStyle>
          <a:p>
            <a:r>
              <a:rPr lang="en-US"/>
              <a:t>12/11/2023</a:t>
            </a:r>
            <a:endParaRPr lang="en-US" dirty="0"/>
          </a:p>
        </p:txBody>
      </p:sp>
      <p:sp>
        <p:nvSpPr>
          <p:cNvPr id="210" name="Footer Placeholder 4">
            <a:extLst>
              <a:ext uri="{FF2B5EF4-FFF2-40B4-BE49-F238E27FC236}">
                <a16:creationId xmlns:a16="http://schemas.microsoft.com/office/drawing/2014/main" id="{07D92F37-472D-4CCB-AA97-FA42E56079C7}"/>
              </a:ext>
            </a:extLst>
          </p:cNvPr>
          <p:cNvSpPr>
            <a:spLocks noGrp="1"/>
          </p:cNvSpPr>
          <p:nvPr>
            <p:ph type="ftr" sz="quarter" idx="11"/>
          </p:nvPr>
        </p:nvSpPr>
        <p:spPr>
          <a:xfrm>
            <a:off x="6642161" y="6350000"/>
            <a:ext cx="2286000" cy="365125"/>
          </a:xfrm>
        </p:spPr>
        <p:txBody>
          <a:bodyPr/>
          <a:lstStyle>
            <a:lvl1pPr>
              <a:defRPr>
                <a:solidFill>
                  <a:schemeClr val="tx1">
                    <a:lumMod val="75000"/>
                    <a:lumOff val="25000"/>
                  </a:schemeClr>
                </a:solidFill>
              </a:defRPr>
            </a:lvl1pPr>
          </a:lstStyle>
          <a:p>
            <a:r>
              <a:rPr lang="en-US"/>
              <a:t>Presentation title</a:t>
            </a:r>
            <a:endParaRPr lang="en-US" dirty="0"/>
          </a:p>
        </p:txBody>
      </p:sp>
      <p:sp>
        <p:nvSpPr>
          <p:cNvPr id="211" name="Slide Number Placeholder 5">
            <a:extLst>
              <a:ext uri="{FF2B5EF4-FFF2-40B4-BE49-F238E27FC236}">
                <a16:creationId xmlns:a16="http://schemas.microsoft.com/office/drawing/2014/main" id="{C0E89FFF-230F-4CBA-A6BC-D887B3FFA51F}"/>
              </a:ext>
            </a:extLst>
          </p:cNvPr>
          <p:cNvSpPr>
            <a:spLocks noGrp="1"/>
          </p:cNvSpPr>
          <p:nvPr>
            <p:ph type="sldNum" sz="quarter" idx="12"/>
          </p:nvPr>
        </p:nvSpPr>
        <p:spPr>
          <a:xfrm>
            <a:off x="10949320" y="6356350"/>
            <a:ext cx="457200" cy="365125"/>
          </a:xfrm>
        </p:spPr>
        <p:txBody>
          <a:bodyPr/>
          <a:lstStyle>
            <a:lvl1pPr>
              <a:defRPr>
                <a:solidFill>
                  <a:schemeClr val="tx1">
                    <a:lumMod val="75000"/>
                    <a:lumOff val="25000"/>
                  </a:schemeClr>
                </a:solidFill>
              </a:defRPr>
            </a:lvl1pPr>
          </a:lstStyle>
          <a:p>
            <a:fld id="{B5CEABB6-07DC-46E8-9B57-56EC44A396E5}" type="slidenum">
              <a:rPr lang="en-US" smtClean="0"/>
              <a:pPr/>
              <a:t>‹#›</a:t>
            </a:fld>
            <a:endParaRPr lang="en-US" dirty="0"/>
          </a:p>
        </p:txBody>
      </p:sp>
    </p:spTree>
    <p:extLst>
      <p:ext uri="{BB962C8B-B14F-4D97-AF65-F5344CB8AC3E}">
        <p14:creationId xmlns:p14="http://schemas.microsoft.com/office/powerpoint/2010/main" val="3921514593"/>
      </p:ext>
    </p:extLst>
  </p:cSld>
  <p:clrMapOvr>
    <a:masterClrMapping/>
  </p:clrMapOvr>
  <p:extLst>
    <p:ext uri="{DCECCB84-F9BA-43D5-87BE-67443E8EF086}">
      <p15:sldGuideLst xmlns:p15="http://schemas.microsoft.com/office/powerpoint/2012/main">
        <p15:guide id="1" orient="horz" pos="552" userDrawn="1">
          <p15:clr>
            <a:srgbClr val="FBAE40"/>
          </p15:clr>
        </p15:guide>
        <p15:guide id="2" pos="7104" userDrawn="1">
          <p15:clr>
            <a:srgbClr val="FBAE40"/>
          </p15:clr>
        </p15:guide>
        <p15:guide id="3" pos="7392"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 Picture">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AE12D1-08AF-45E9-A34A-BDE9E860BAA2}"/>
              </a:ext>
            </a:extLst>
          </p:cNvPr>
          <p:cNvSpPr>
            <a:spLocks noGrp="1"/>
          </p:cNvSpPr>
          <p:nvPr>
            <p:ph type="title" hasCustomPrompt="1"/>
          </p:nvPr>
        </p:nvSpPr>
        <p:spPr>
          <a:xfrm>
            <a:off x="3807877" y="898524"/>
            <a:ext cx="7606895" cy="2029967"/>
          </a:xfrm>
        </p:spPr>
        <p:txBody>
          <a:bodyPr anchor="t" anchorCtr="0"/>
          <a:lstStyle>
            <a:lvl1pPr>
              <a:defRPr cap="all" baseline="0">
                <a:solidFill>
                  <a:schemeClr val="tx2"/>
                </a:solidFill>
              </a:defRPr>
            </a:lvl1pPr>
          </a:lstStyle>
          <a:p>
            <a:r>
              <a:rPr lang="en-US" dirty="0"/>
              <a:t>CLICK TO ADD TITLE</a:t>
            </a:r>
          </a:p>
        </p:txBody>
      </p:sp>
      <p:sp>
        <p:nvSpPr>
          <p:cNvPr id="27" name="Picture Placeholder 26">
            <a:extLst>
              <a:ext uri="{FF2B5EF4-FFF2-40B4-BE49-F238E27FC236}">
                <a16:creationId xmlns:a16="http://schemas.microsoft.com/office/drawing/2014/main" id="{01CF25F4-1889-5FE4-9BE0-413C509639DC}"/>
              </a:ext>
            </a:extLst>
          </p:cNvPr>
          <p:cNvSpPr>
            <a:spLocks noGrp="1"/>
          </p:cNvSpPr>
          <p:nvPr>
            <p:ph type="pic" sz="quarter" idx="15" hasCustomPrompt="1"/>
          </p:nvPr>
        </p:nvSpPr>
        <p:spPr>
          <a:xfrm>
            <a:off x="1011337" y="9212"/>
            <a:ext cx="2029967" cy="4850544"/>
          </a:xfrm>
          <a:custGeom>
            <a:avLst/>
            <a:gdLst>
              <a:gd name="connsiteX0" fmla="*/ 0 w 2029967"/>
              <a:gd name="connsiteY0" fmla="*/ 0 h 4850544"/>
              <a:gd name="connsiteX1" fmla="*/ 2029967 w 2029967"/>
              <a:gd name="connsiteY1" fmla="*/ 0 h 4850544"/>
              <a:gd name="connsiteX2" fmla="*/ 2029967 w 2029967"/>
              <a:gd name="connsiteY2" fmla="*/ 4850544 h 4850544"/>
              <a:gd name="connsiteX3" fmla="*/ 2025599 w 2029967"/>
              <a:gd name="connsiteY3" fmla="*/ 4850544 h 4850544"/>
              <a:gd name="connsiteX4" fmla="*/ 2 w 2029967"/>
              <a:gd name="connsiteY4" fmla="*/ 2824947 h 4850544"/>
              <a:gd name="connsiteX5" fmla="*/ 2 w 2029967"/>
              <a:gd name="connsiteY5" fmla="*/ 4850544 h 4850544"/>
              <a:gd name="connsiteX6" fmla="*/ 0 w 2029967"/>
              <a:gd name="connsiteY6" fmla="*/ 4850544 h 48505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9967" h="4850544">
                <a:moveTo>
                  <a:pt x="0" y="0"/>
                </a:moveTo>
                <a:lnTo>
                  <a:pt x="2029967" y="0"/>
                </a:lnTo>
                <a:lnTo>
                  <a:pt x="2029967" y="4850544"/>
                </a:lnTo>
                <a:lnTo>
                  <a:pt x="2025599" y="4850544"/>
                </a:lnTo>
                <a:lnTo>
                  <a:pt x="2" y="2824947"/>
                </a:lnTo>
                <a:lnTo>
                  <a:pt x="2" y="4850544"/>
                </a:lnTo>
                <a:lnTo>
                  <a:pt x="0" y="4850544"/>
                </a:lnTo>
                <a:close/>
              </a:path>
            </a:pathLst>
          </a:custGeom>
        </p:spPr>
        <p:txBody>
          <a:bodyPr wrap="square">
            <a:noAutofit/>
          </a:bodyPr>
          <a:lstStyle>
            <a:lvl1pPr marL="0" indent="0" algn="l">
              <a:buNone/>
              <a:defRPr sz="2000">
                <a:solidFill>
                  <a:schemeClr val="bg1"/>
                </a:solidFill>
              </a:defRPr>
            </a:lvl1pPr>
          </a:lstStyle>
          <a:p>
            <a:r>
              <a:rPr lang="en-US" dirty="0"/>
              <a:t>Click icon to insert picture</a:t>
            </a:r>
          </a:p>
        </p:txBody>
      </p:sp>
      <p:sp>
        <p:nvSpPr>
          <p:cNvPr id="34" name="Rectangle 33">
            <a:extLst>
              <a:ext uri="{FF2B5EF4-FFF2-40B4-BE49-F238E27FC236}">
                <a16:creationId xmlns:a16="http://schemas.microsoft.com/office/drawing/2014/main" id="{9CC28908-2548-441C-BE9D-8728E1FC84C0}"/>
              </a:ext>
              <a:ext uri="{C183D7F6-B498-43B3-948B-1728B52AA6E4}">
                <adec:decorative xmlns:adec="http://schemas.microsoft.com/office/drawing/2017/decorative" val="1"/>
              </a:ext>
            </a:extLst>
          </p:cNvPr>
          <p:cNvSpPr/>
          <p:nvPr userDrawn="1"/>
        </p:nvSpPr>
        <p:spPr>
          <a:xfrm>
            <a:off x="1011339" y="4863266"/>
            <a:ext cx="2029968" cy="2004897"/>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5" name="Picture 34">
            <a:extLst>
              <a:ext uri="{FF2B5EF4-FFF2-40B4-BE49-F238E27FC236}">
                <a16:creationId xmlns:a16="http://schemas.microsoft.com/office/drawing/2014/main" id="{731DC170-FB16-45F8-B62C-DCAB2B9AC310}"/>
              </a:ex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val="0"/>
              </a:ext>
            </a:extLst>
          </a:blip>
          <a:stretch>
            <a:fillRect/>
          </a:stretch>
        </p:blipFill>
        <p:spPr>
          <a:xfrm>
            <a:off x="1011338" y="5865203"/>
            <a:ext cx="2019299" cy="999451"/>
          </a:xfrm>
          <a:prstGeom prst="rect">
            <a:avLst/>
          </a:prstGeom>
        </p:spPr>
      </p:pic>
      <p:sp>
        <p:nvSpPr>
          <p:cNvPr id="5" name="Content Placeholder 2">
            <a:extLst>
              <a:ext uri="{FF2B5EF4-FFF2-40B4-BE49-F238E27FC236}">
                <a16:creationId xmlns:a16="http://schemas.microsoft.com/office/drawing/2014/main" id="{ADE2E4A5-BFB0-8F89-C606-A1581EB9FC6E}"/>
              </a:ext>
            </a:extLst>
          </p:cNvPr>
          <p:cNvSpPr>
            <a:spLocks noGrp="1"/>
          </p:cNvSpPr>
          <p:nvPr>
            <p:ph sz="half" idx="16" hasCustomPrompt="1"/>
          </p:nvPr>
        </p:nvSpPr>
        <p:spPr>
          <a:xfrm>
            <a:off x="3803953" y="3259138"/>
            <a:ext cx="7615274" cy="2978150"/>
          </a:xfrm>
        </p:spPr>
        <p:txBody>
          <a:bodyPr>
            <a:normAutofit/>
          </a:bodyPr>
          <a:lstStyle>
            <a:lvl1pPr marL="285750" indent="-285750">
              <a:lnSpc>
                <a:spcPts val="2000"/>
              </a:lnSpc>
              <a:buFont typeface="Arial" panose="020B0604020202020204" pitchFamily="34" charset="0"/>
              <a:buChar char="•"/>
              <a:defRPr sz="1800">
                <a:solidFill>
                  <a:schemeClr val="tx2"/>
                </a:solidFill>
              </a:defRPr>
            </a:lvl1pPr>
            <a:lvl2pPr marL="685800">
              <a:lnSpc>
                <a:spcPts val="2000"/>
              </a:lnSpc>
              <a:defRPr sz="1800">
                <a:solidFill>
                  <a:schemeClr val="tx2"/>
                </a:solidFill>
              </a:defRPr>
            </a:lvl2pPr>
            <a:lvl3pPr marL="1143000">
              <a:lnSpc>
                <a:spcPts val="2000"/>
              </a:lnSpc>
              <a:defRPr sz="1800">
                <a:solidFill>
                  <a:schemeClr val="tx2"/>
                </a:solidFill>
              </a:defRPr>
            </a:lvl3pPr>
            <a:lvl4pPr marL="1600200">
              <a:lnSpc>
                <a:spcPts val="2000"/>
              </a:lnSpc>
              <a:defRPr sz="1800">
                <a:solidFill>
                  <a:schemeClr val="tx2"/>
                </a:solidFill>
              </a:defRPr>
            </a:lvl4pPr>
            <a:lvl5pPr marL="2057400">
              <a:lnSpc>
                <a:spcPts val="2000"/>
              </a:lnSpc>
              <a:defRPr sz="1800">
                <a:solidFill>
                  <a:schemeClr val="tx2"/>
                </a:solidFill>
              </a:defRPr>
            </a:lvl5pPr>
          </a:lstStyle>
          <a:p>
            <a:pPr lvl="0"/>
            <a:r>
              <a:rPr lang="en-US" dirty="0"/>
              <a:t>Click to add content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9" name="Date Placeholder 3">
            <a:extLst>
              <a:ext uri="{FF2B5EF4-FFF2-40B4-BE49-F238E27FC236}">
                <a16:creationId xmlns:a16="http://schemas.microsoft.com/office/drawing/2014/main" id="{E2B0C6B8-E2CB-460E-BBC8-AC4339C89DB2}"/>
              </a:ext>
            </a:extLst>
          </p:cNvPr>
          <p:cNvSpPr>
            <a:spLocks noGrp="1"/>
          </p:cNvSpPr>
          <p:nvPr>
            <p:ph type="dt" sz="half" idx="10"/>
          </p:nvPr>
        </p:nvSpPr>
        <p:spPr>
          <a:xfrm>
            <a:off x="3803953" y="6353175"/>
            <a:ext cx="1097280" cy="365125"/>
          </a:xfrm>
        </p:spPr>
        <p:txBody>
          <a:bodyPr/>
          <a:lstStyle>
            <a:lvl1pPr>
              <a:defRPr>
                <a:solidFill>
                  <a:schemeClr val="bg1"/>
                </a:solidFill>
              </a:defRPr>
            </a:lvl1pPr>
          </a:lstStyle>
          <a:p>
            <a:r>
              <a:rPr lang="en-US"/>
              <a:t>12/11/2023</a:t>
            </a:r>
            <a:endParaRPr lang="en-US" dirty="0"/>
          </a:p>
        </p:txBody>
      </p:sp>
      <p:sp>
        <p:nvSpPr>
          <p:cNvPr id="70" name="Footer Placeholder 4">
            <a:extLst>
              <a:ext uri="{FF2B5EF4-FFF2-40B4-BE49-F238E27FC236}">
                <a16:creationId xmlns:a16="http://schemas.microsoft.com/office/drawing/2014/main" id="{433844D3-0FDA-4C97-9B21-5021A38E4FC2}"/>
              </a:ext>
            </a:extLst>
          </p:cNvPr>
          <p:cNvSpPr>
            <a:spLocks noGrp="1"/>
          </p:cNvSpPr>
          <p:nvPr>
            <p:ph type="ftr" sz="quarter" idx="11"/>
          </p:nvPr>
        </p:nvSpPr>
        <p:spPr>
          <a:xfrm>
            <a:off x="6788630" y="6350000"/>
            <a:ext cx="2286000" cy="365125"/>
          </a:xfrm>
        </p:spPr>
        <p:txBody>
          <a:bodyPr/>
          <a:lstStyle>
            <a:lvl1pPr>
              <a:defRPr>
                <a:solidFill>
                  <a:schemeClr val="bg1"/>
                </a:solidFill>
              </a:defRPr>
            </a:lvl1pPr>
          </a:lstStyle>
          <a:p>
            <a:r>
              <a:rPr lang="en-US"/>
              <a:t>Presentation title</a:t>
            </a:r>
            <a:endParaRPr lang="en-US" dirty="0"/>
          </a:p>
        </p:txBody>
      </p:sp>
      <p:sp>
        <p:nvSpPr>
          <p:cNvPr id="71" name="Slide Number Placeholder 5">
            <a:extLst>
              <a:ext uri="{FF2B5EF4-FFF2-40B4-BE49-F238E27FC236}">
                <a16:creationId xmlns:a16="http://schemas.microsoft.com/office/drawing/2014/main" id="{EC059538-F80F-46C9-80EB-AC9B56DD05C3}"/>
              </a:ext>
            </a:extLst>
          </p:cNvPr>
          <p:cNvSpPr>
            <a:spLocks noGrp="1"/>
          </p:cNvSpPr>
          <p:nvPr>
            <p:ph type="sldNum" sz="quarter" idx="12"/>
          </p:nvPr>
        </p:nvSpPr>
        <p:spPr>
          <a:xfrm>
            <a:off x="10962027" y="6356350"/>
            <a:ext cx="457200" cy="365125"/>
          </a:xfrm>
        </p:spPr>
        <p:txBody>
          <a:bodyPr/>
          <a:lstStyle>
            <a:lvl1pPr>
              <a:defRPr>
                <a:solidFill>
                  <a:schemeClr val="bg1"/>
                </a:solidFill>
              </a:defRPr>
            </a:lvl1pPr>
          </a:lstStyle>
          <a:p>
            <a:fld id="{B5CEABB6-07DC-46E8-9B57-56EC44A396E5}" type="slidenum">
              <a:rPr lang="en-US" smtClean="0"/>
              <a:pPr/>
              <a:t>‹#›</a:t>
            </a:fld>
            <a:endParaRPr lang="en-US" dirty="0"/>
          </a:p>
        </p:txBody>
      </p:sp>
      <p:grpSp>
        <p:nvGrpSpPr>
          <p:cNvPr id="9" name="Group 8">
            <a:extLst>
              <a:ext uri="{FF2B5EF4-FFF2-40B4-BE49-F238E27FC236}">
                <a16:creationId xmlns:a16="http://schemas.microsoft.com/office/drawing/2014/main" id="{378F81CD-65D4-6CA1-E2C2-34DF58B566B2}"/>
              </a:ext>
              <a:ext uri="{C183D7F6-B498-43B3-948B-1728B52AA6E4}">
                <adec:decorative xmlns:adec="http://schemas.microsoft.com/office/drawing/2017/decorative" val="1"/>
              </a:ext>
            </a:extLst>
          </p:cNvPr>
          <p:cNvGrpSpPr/>
          <p:nvPr userDrawn="1"/>
        </p:nvGrpSpPr>
        <p:grpSpPr>
          <a:xfrm>
            <a:off x="-1000" y="0"/>
            <a:ext cx="1015984" cy="6858000"/>
            <a:chOff x="-1000" y="0"/>
            <a:chExt cx="1015984" cy="6858000"/>
          </a:xfrm>
        </p:grpSpPr>
        <p:sp>
          <p:nvSpPr>
            <p:cNvPr id="10" name="Rectangle 9">
              <a:extLst>
                <a:ext uri="{FF2B5EF4-FFF2-40B4-BE49-F238E27FC236}">
                  <a16:creationId xmlns:a16="http://schemas.microsoft.com/office/drawing/2014/main" id="{E419657A-6BE9-88F7-BE4C-6BF3C13F7E91}"/>
                </a:ext>
                <a:ext uri="{C183D7F6-B498-43B3-948B-1728B52AA6E4}">
                  <adec:decorative xmlns:adec="http://schemas.microsoft.com/office/drawing/2017/decorative" val="1"/>
                </a:ext>
              </a:extLst>
            </p:cNvPr>
            <p:cNvSpPr/>
            <p:nvPr userDrawn="1"/>
          </p:nvSpPr>
          <p:spPr>
            <a:xfrm>
              <a:off x="0" y="4828032"/>
              <a:ext cx="1014984" cy="20299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BBB2BB8E-26BE-8FBF-1C62-4F42858193C1}"/>
                </a:ext>
                <a:ext uri="{C183D7F6-B498-43B3-948B-1728B52AA6E4}">
                  <adec:decorative xmlns:adec="http://schemas.microsoft.com/office/drawing/2017/decorative" val="1"/>
                </a:ext>
              </a:extLst>
            </p:cNvPr>
            <p:cNvSpPr/>
            <p:nvPr userDrawn="1"/>
          </p:nvSpPr>
          <p:spPr>
            <a:xfrm>
              <a:off x="0" y="2833299"/>
              <a:ext cx="1014984" cy="202996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A864BEFA-BF82-8BAF-1977-518DCAB0F3EC}"/>
                </a:ext>
                <a:ext uri="{C183D7F6-B498-43B3-948B-1728B52AA6E4}">
                  <adec:decorative xmlns:adec="http://schemas.microsoft.com/office/drawing/2017/decorative" val="1"/>
                </a:ext>
              </a:extLst>
            </p:cNvPr>
            <p:cNvSpPr/>
            <p:nvPr userDrawn="1"/>
          </p:nvSpPr>
          <p:spPr>
            <a:xfrm>
              <a:off x="0" y="0"/>
              <a:ext cx="1014984" cy="202996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 name="Picture 12">
              <a:extLst>
                <a:ext uri="{FF2B5EF4-FFF2-40B4-BE49-F238E27FC236}">
                  <a16:creationId xmlns:a16="http://schemas.microsoft.com/office/drawing/2014/main" id="{14C6E7FC-E03B-5EE2-7126-8CC1FBCB9DC3}"/>
                </a:ext>
                <a:ext uri="{C183D7F6-B498-43B3-948B-1728B52AA6E4}">
                  <adec:decorative xmlns:adec="http://schemas.microsoft.com/office/drawing/2017/decorative" val="1"/>
                </a:ext>
              </a:extLst>
            </p:cNvPr>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rot="5400000">
              <a:off x="-462818" y="552957"/>
              <a:ext cx="1828800" cy="905164"/>
            </a:xfrm>
            <a:prstGeom prst="rect">
              <a:avLst/>
            </a:prstGeom>
          </p:spPr>
        </p:pic>
        <p:sp>
          <p:nvSpPr>
            <p:cNvPr id="14" name="Rectangle 13">
              <a:extLst>
                <a:ext uri="{FF2B5EF4-FFF2-40B4-BE49-F238E27FC236}">
                  <a16:creationId xmlns:a16="http://schemas.microsoft.com/office/drawing/2014/main" id="{659957EF-0F68-275E-1FFC-87388D717462}"/>
                </a:ext>
                <a:ext uri="{C183D7F6-B498-43B3-948B-1728B52AA6E4}">
                  <adec:decorative xmlns:adec="http://schemas.microsoft.com/office/drawing/2017/decorative" val="1"/>
                </a:ext>
              </a:extLst>
            </p:cNvPr>
            <p:cNvSpPr/>
            <p:nvPr userDrawn="1"/>
          </p:nvSpPr>
          <p:spPr>
            <a:xfrm>
              <a:off x="0" y="2029863"/>
              <a:ext cx="1014984" cy="81295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Freeform: Shape 14">
              <a:extLst>
                <a:ext uri="{FF2B5EF4-FFF2-40B4-BE49-F238E27FC236}">
                  <a16:creationId xmlns:a16="http://schemas.microsoft.com/office/drawing/2014/main" id="{ECECEEA3-55C1-1632-4F14-7E57A802667B}"/>
                </a:ext>
                <a:ext uri="{C183D7F6-B498-43B3-948B-1728B52AA6E4}">
                  <adec:decorative xmlns:adec="http://schemas.microsoft.com/office/drawing/2017/decorative" val="1"/>
                </a:ext>
              </a:extLst>
            </p:cNvPr>
            <p:cNvSpPr/>
            <p:nvPr userDrawn="1"/>
          </p:nvSpPr>
          <p:spPr>
            <a:xfrm rot="10800000">
              <a:off x="100582" y="2932749"/>
              <a:ext cx="914400" cy="1828800"/>
            </a:xfrm>
            <a:custGeom>
              <a:avLst/>
              <a:gdLst>
                <a:gd name="connsiteX0" fmla="*/ 1248 w 915648"/>
                <a:gd name="connsiteY0" fmla="*/ 0 h 1828800"/>
                <a:gd name="connsiteX1" fmla="*/ 915648 w 915648"/>
                <a:gd name="connsiteY1" fmla="*/ 914400 h 1828800"/>
                <a:gd name="connsiteX2" fmla="*/ 1248 w 915648"/>
                <a:gd name="connsiteY2" fmla="*/ 1828800 h 1828800"/>
                <a:gd name="connsiteX3" fmla="*/ 0 w 915648"/>
                <a:gd name="connsiteY3" fmla="*/ 1828737 h 1828800"/>
                <a:gd name="connsiteX4" fmla="*/ 0 w 915648"/>
                <a:gd name="connsiteY4" fmla="*/ 63 h 1828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648" h="1828800">
                  <a:moveTo>
                    <a:pt x="1248" y="0"/>
                  </a:moveTo>
                  <a:cubicBezTo>
                    <a:pt x="506257" y="0"/>
                    <a:pt x="915648" y="409391"/>
                    <a:pt x="915648" y="914400"/>
                  </a:cubicBezTo>
                  <a:cubicBezTo>
                    <a:pt x="915648" y="1419409"/>
                    <a:pt x="506257" y="1828800"/>
                    <a:pt x="1248" y="1828800"/>
                  </a:cubicBezTo>
                  <a:lnTo>
                    <a:pt x="0" y="1828737"/>
                  </a:lnTo>
                  <a:lnTo>
                    <a:pt x="0" y="63"/>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pic>
          <p:nvPicPr>
            <p:cNvPr id="16" name="Graphic 15">
              <a:extLst>
                <a:ext uri="{FF2B5EF4-FFF2-40B4-BE49-F238E27FC236}">
                  <a16:creationId xmlns:a16="http://schemas.microsoft.com/office/drawing/2014/main" id="{A6290E86-B21F-0C88-099F-07B046CA1D4B}"/>
                </a:ext>
                <a:ext uri="{C183D7F6-B498-43B3-948B-1728B52AA6E4}">
                  <adec:decorative xmlns:adec="http://schemas.microsoft.com/office/drawing/2017/decorative" val="1"/>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rot="5400000">
              <a:off x="-457200" y="5380762"/>
              <a:ext cx="1828800" cy="914400"/>
            </a:xfrm>
            <a:prstGeom prst="rect">
              <a:avLst/>
            </a:prstGeom>
          </p:spPr>
        </p:pic>
      </p:grpSp>
      <p:sp>
        <p:nvSpPr>
          <p:cNvPr id="26" name="Rectangle 23">
            <a:extLst>
              <a:ext uri="{FF2B5EF4-FFF2-40B4-BE49-F238E27FC236}">
                <a16:creationId xmlns:a16="http://schemas.microsoft.com/office/drawing/2014/main" id="{E489F066-AA0F-D3C7-739B-15808100E736}"/>
              </a:ext>
              <a:ext uri="{C183D7F6-B498-43B3-948B-1728B52AA6E4}">
                <adec:decorative xmlns:adec="http://schemas.microsoft.com/office/drawing/2017/decorative" val="1"/>
              </a:ext>
            </a:extLst>
          </p:cNvPr>
          <p:cNvSpPr/>
          <p:nvPr userDrawn="1"/>
        </p:nvSpPr>
        <p:spPr>
          <a:xfrm>
            <a:off x="1011339" y="2834159"/>
            <a:ext cx="2029968" cy="2029968"/>
          </a:xfrm>
          <a:custGeom>
            <a:avLst/>
            <a:gdLst>
              <a:gd name="connsiteX0" fmla="*/ 0 w 2029968"/>
              <a:gd name="connsiteY0" fmla="*/ 0 h 2029968"/>
              <a:gd name="connsiteX1" fmla="*/ 2029968 w 2029968"/>
              <a:gd name="connsiteY1" fmla="*/ 0 h 2029968"/>
              <a:gd name="connsiteX2" fmla="*/ 2029968 w 2029968"/>
              <a:gd name="connsiteY2" fmla="*/ 2029968 h 2029968"/>
              <a:gd name="connsiteX3" fmla="*/ 0 w 2029968"/>
              <a:gd name="connsiteY3" fmla="*/ 2029968 h 2029968"/>
              <a:gd name="connsiteX4" fmla="*/ 0 w 2029968"/>
              <a:gd name="connsiteY4" fmla="*/ 0 h 2029968"/>
              <a:gd name="connsiteX0" fmla="*/ 0 w 2029968"/>
              <a:gd name="connsiteY0" fmla="*/ 0 h 2029968"/>
              <a:gd name="connsiteX1" fmla="*/ 2029968 w 2029968"/>
              <a:gd name="connsiteY1" fmla="*/ 2029968 h 2029968"/>
              <a:gd name="connsiteX2" fmla="*/ 0 w 2029968"/>
              <a:gd name="connsiteY2" fmla="*/ 2029968 h 2029968"/>
              <a:gd name="connsiteX3" fmla="*/ 0 w 2029968"/>
              <a:gd name="connsiteY3" fmla="*/ 0 h 2029968"/>
            </a:gdLst>
            <a:ahLst/>
            <a:cxnLst>
              <a:cxn ang="0">
                <a:pos x="connsiteX0" y="connsiteY0"/>
              </a:cxn>
              <a:cxn ang="0">
                <a:pos x="connsiteX1" y="connsiteY1"/>
              </a:cxn>
              <a:cxn ang="0">
                <a:pos x="connsiteX2" y="connsiteY2"/>
              </a:cxn>
              <a:cxn ang="0">
                <a:pos x="connsiteX3" y="connsiteY3"/>
              </a:cxn>
            </a:cxnLst>
            <a:rect l="l" t="t" r="r" b="b"/>
            <a:pathLst>
              <a:path w="2029968" h="2029968">
                <a:moveTo>
                  <a:pt x="0" y="0"/>
                </a:moveTo>
                <a:lnTo>
                  <a:pt x="2029968" y="2029968"/>
                </a:lnTo>
                <a:lnTo>
                  <a:pt x="0" y="2029968"/>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02555004"/>
      </p:ext>
    </p:extLst>
  </p:cSld>
  <p:clrMapOvr>
    <a:masterClrMapping/>
  </p:clrMapOvr>
  <p:extLst>
    <p:ext uri="{DCECCB84-F9BA-43D5-87BE-67443E8EF086}">
      <p15:sldGuideLst xmlns:p15="http://schemas.microsoft.com/office/powerpoint/2012/main">
        <p15:guide id="1" orient="horz" pos="552" userDrawn="1">
          <p15:clr>
            <a:srgbClr val="FBAE40"/>
          </p15:clr>
        </p15:guide>
        <p15:guide id="2" pos="7104" userDrawn="1">
          <p15:clr>
            <a:srgbClr val="FBAE40"/>
          </p15:clr>
        </p15:guide>
        <p15:guide id="3" pos="7392"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B4660D4-B0ED-42D9-BC6D-AF4F1F9CB6C0}"/>
              </a:ext>
            </a:extLst>
          </p:cNvPr>
          <p:cNvSpPr>
            <a:spLocks noGrp="1"/>
          </p:cNvSpPr>
          <p:nvPr>
            <p:ph type="title"/>
          </p:nvPr>
        </p:nvSpPr>
        <p:spPr>
          <a:xfrm>
            <a:off x="762000" y="365125"/>
            <a:ext cx="106680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74C607AE-E8B7-4C3B-A6DA-04289E2F0A45}"/>
              </a:ext>
            </a:extLst>
          </p:cNvPr>
          <p:cNvSpPr>
            <a:spLocks noGrp="1"/>
          </p:cNvSpPr>
          <p:nvPr>
            <p:ph type="body" idx="1"/>
          </p:nvPr>
        </p:nvSpPr>
        <p:spPr>
          <a:xfrm>
            <a:off x="762000" y="1825625"/>
            <a:ext cx="106680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001917CC-671D-47EA-B065-51E87EC27B53}"/>
              </a:ext>
            </a:extLst>
          </p:cNvPr>
          <p:cNvSpPr>
            <a:spLocks noGrp="1"/>
          </p:cNvSpPr>
          <p:nvPr>
            <p:ph type="dt" sz="half" idx="2"/>
          </p:nvPr>
        </p:nvSpPr>
        <p:spPr>
          <a:xfrm>
            <a:off x="762000" y="6356350"/>
            <a:ext cx="2819400" cy="365125"/>
          </a:xfrm>
          <a:prstGeom prst="rect">
            <a:avLst/>
          </a:prstGeom>
        </p:spPr>
        <p:txBody>
          <a:bodyPr vert="horz" lIns="91440" tIns="45720" rIns="91440" bIns="45720" rtlCol="0" anchor="ctr"/>
          <a:lstStyle>
            <a:lvl1pPr algn="l">
              <a:defRPr sz="1000">
                <a:solidFill>
                  <a:schemeClr val="tx1">
                    <a:tint val="75000"/>
                  </a:schemeClr>
                </a:solidFill>
              </a:defRPr>
            </a:lvl1pPr>
          </a:lstStyle>
          <a:p>
            <a:r>
              <a:rPr lang="en-US"/>
              <a:t>12/11/2023</a:t>
            </a:r>
            <a:endParaRPr lang="en-US" dirty="0"/>
          </a:p>
        </p:txBody>
      </p:sp>
      <p:sp>
        <p:nvSpPr>
          <p:cNvPr id="5" name="Footer Placeholder 4">
            <a:extLst>
              <a:ext uri="{FF2B5EF4-FFF2-40B4-BE49-F238E27FC236}">
                <a16:creationId xmlns:a16="http://schemas.microsoft.com/office/drawing/2014/main" id="{3F2D0B54-5D87-4D1B-9C6E-5A7B87C833A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000">
                <a:solidFill>
                  <a:schemeClr val="tx1">
                    <a:tint val="75000"/>
                  </a:schemeClr>
                </a:solidFill>
              </a:defRPr>
            </a:lvl1pPr>
          </a:lstStyle>
          <a:p>
            <a:r>
              <a:rPr lang="en-US"/>
              <a:t>Presentation title</a:t>
            </a:r>
            <a:endParaRPr lang="en-US" dirty="0"/>
          </a:p>
        </p:txBody>
      </p:sp>
      <p:sp>
        <p:nvSpPr>
          <p:cNvPr id="6" name="Slide Number Placeholder 5">
            <a:extLst>
              <a:ext uri="{FF2B5EF4-FFF2-40B4-BE49-F238E27FC236}">
                <a16:creationId xmlns:a16="http://schemas.microsoft.com/office/drawing/2014/main" id="{C5CADFFD-0FF7-4DDC-8879-918576F63EA6}"/>
              </a:ext>
            </a:extLst>
          </p:cNvPr>
          <p:cNvSpPr>
            <a:spLocks noGrp="1"/>
          </p:cNvSpPr>
          <p:nvPr>
            <p:ph type="sldNum" sz="quarter" idx="4"/>
          </p:nvPr>
        </p:nvSpPr>
        <p:spPr>
          <a:xfrm>
            <a:off x="8610600" y="6356350"/>
            <a:ext cx="28194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B5CEABB6-07DC-46E8-9B57-56EC44A396E5}" type="slidenum">
              <a:rPr lang="en-US" smtClean="0"/>
              <a:pPr/>
              <a:t>‹#›</a:t>
            </a:fld>
            <a:endParaRPr lang="en-US" dirty="0"/>
          </a:p>
        </p:txBody>
      </p:sp>
    </p:spTree>
    <p:extLst>
      <p:ext uri="{BB962C8B-B14F-4D97-AF65-F5344CB8AC3E}">
        <p14:creationId xmlns:p14="http://schemas.microsoft.com/office/powerpoint/2010/main" val="2464305198"/>
      </p:ext>
    </p:extLst>
  </p:cSld>
  <p:clrMap bg1="lt1" tx1="dk1" bg2="lt2" tx2="dk2" accent1="accent1" accent2="accent2" accent3="accent3" accent4="accent4" accent5="accent5" accent6="accent6" hlink="hlink" folHlink="folHlink"/>
  <p:sldLayoutIdLst>
    <p:sldLayoutId id="2147483700" r:id="rId1"/>
    <p:sldLayoutId id="2147483666" r:id="rId2"/>
    <p:sldLayoutId id="2147483704" r:id="rId3"/>
    <p:sldLayoutId id="2147483702" r:id="rId4"/>
    <p:sldLayoutId id="2147483678" r:id="rId5"/>
    <p:sldLayoutId id="2147483681" r:id="rId6"/>
    <p:sldLayoutId id="2147483696" r:id="rId7"/>
    <p:sldLayoutId id="2147483691" r:id="rId8"/>
    <p:sldLayoutId id="2147483677" r:id="rId9"/>
    <p:sldLayoutId id="2147483699" r:id="rId10"/>
    <p:sldLayoutId id="2147483685" r:id="rId11"/>
    <p:sldLayoutId id="2147483676" r:id="rId12"/>
    <p:sldLayoutId id="2147483649" r:id="rId13"/>
  </p:sldLayoutIdLst>
  <p:hf hdr="0" ftr="0" dt="0"/>
  <p:txStyles>
    <p:title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1200"/>
        </a:spcAft>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00000"/>
        </a:lnSpc>
        <a:spcBef>
          <a:spcPts val="0"/>
        </a:spcBef>
        <a:spcAft>
          <a:spcPts val="1200"/>
        </a:spcAft>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00000"/>
        </a:lnSpc>
        <a:spcBef>
          <a:spcPts val="0"/>
        </a:spcBef>
        <a:spcAft>
          <a:spcPts val="1200"/>
        </a:spcAft>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0"/>
        </a:spcBef>
        <a:spcAft>
          <a:spcPts val="1200"/>
        </a:spcAft>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0"/>
        </a:spcBef>
        <a:spcAft>
          <a:spcPts val="12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576" userDrawn="1">
          <p15:clr>
            <a:srgbClr val="5ACBF0"/>
          </p15:clr>
        </p15:guide>
        <p15:guide id="2" pos="1920" userDrawn="1">
          <p15:clr>
            <a:srgbClr val="F26B43"/>
          </p15:clr>
        </p15:guide>
        <p15:guide id="3" pos="5760" userDrawn="1">
          <p15:clr>
            <a:srgbClr val="F26B43"/>
          </p15:clr>
        </p15:guide>
        <p15:guide id="4" orient="horz" pos="2160" userDrawn="1">
          <p15:clr>
            <a:srgbClr val="F26B43"/>
          </p15:clr>
        </p15:guide>
        <p15:guide id="5" pos="1272" userDrawn="1">
          <p15:clr>
            <a:srgbClr val="9FCC3B"/>
          </p15:clr>
        </p15:guide>
        <p15:guide id="6" pos="2544" userDrawn="1">
          <p15:clr>
            <a:srgbClr val="9FCC3B"/>
          </p15:clr>
        </p15:guide>
        <p15:guide id="7" pos="5112" userDrawn="1">
          <p15:clr>
            <a:srgbClr val="9FCC3B"/>
          </p15:clr>
        </p15:guide>
        <p15:guide id="8" pos="6408" userDrawn="1">
          <p15:clr>
            <a:srgbClr val="9FCC3B"/>
          </p15:clr>
        </p15:guide>
        <p15:guide id="9" pos="3940" userDrawn="1">
          <p15:clr>
            <a:srgbClr val="F26B43"/>
          </p15:clr>
        </p15:guide>
        <p15:guide id="10" pos="7104" userDrawn="1">
          <p15:clr>
            <a:srgbClr val="5ACBF0"/>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F8A351-CDB1-2A88-D93F-B91EB030DD6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368424F-C044-CC64-99B2-E45742C71579}"/>
              </a:ext>
            </a:extLst>
          </p:cNvPr>
          <p:cNvSpPr>
            <a:spLocks noGrp="1"/>
          </p:cNvSpPr>
          <p:nvPr>
            <p:ph type="title"/>
          </p:nvPr>
        </p:nvSpPr>
        <p:spPr>
          <a:xfrm>
            <a:off x="762001" y="896112"/>
            <a:ext cx="6589150" cy="808863"/>
          </a:xfrm>
        </p:spPr>
        <p:txBody>
          <a:bodyPr/>
          <a:lstStyle/>
          <a:p>
            <a:r>
              <a:rPr lang="en-US" dirty="0"/>
              <a:t>Try it!</a:t>
            </a:r>
          </a:p>
        </p:txBody>
      </p:sp>
      <p:sp>
        <p:nvSpPr>
          <p:cNvPr id="3" name="Content Placeholder 2">
            <a:extLst>
              <a:ext uri="{FF2B5EF4-FFF2-40B4-BE49-F238E27FC236}">
                <a16:creationId xmlns:a16="http://schemas.microsoft.com/office/drawing/2014/main" id="{C9EBED08-357F-23C2-96F9-249E9D20893E}"/>
              </a:ext>
            </a:extLst>
          </p:cNvPr>
          <p:cNvSpPr>
            <a:spLocks noGrp="1"/>
          </p:cNvSpPr>
          <p:nvPr>
            <p:ph sz="half" idx="14"/>
          </p:nvPr>
        </p:nvSpPr>
        <p:spPr>
          <a:xfrm>
            <a:off x="460709" y="1916113"/>
            <a:ext cx="7609449" cy="4570412"/>
          </a:xfrm>
        </p:spPr>
        <p:txBody>
          <a:bodyPr vert="horz" lIns="91440" tIns="45720" rIns="91440" bIns="45720" rtlCol="0" anchor="t">
            <a:normAutofit/>
          </a:bodyPr>
          <a:lstStyle/>
          <a:p>
            <a:pPr marL="342900" indent="-342900">
              <a:buAutoNum type="arabicPeriod"/>
            </a:pPr>
            <a:r>
              <a:rPr lang="en-US" dirty="0"/>
              <a:t>Review Federal Rules of Civil Procedure 26, 33, and 34.</a:t>
            </a:r>
          </a:p>
          <a:p>
            <a:pPr marL="342900" indent="-342900">
              <a:buAutoNum type="arabicPeriod"/>
            </a:pPr>
            <a:r>
              <a:rPr lang="en-US" dirty="0"/>
              <a:t>Review any corresponding local rules.</a:t>
            </a:r>
          </a:p>
          <a:p>
            <a:pPr marL="342900" indent="-342900">
              <a:buAutoNum type="arabicPeriod"/>
            </a:pPr>
            <a:r>
              <a:rPr lang="en-US" dirty="0"/>
              <a:t>In pairs or groups, discuss the scope of what you are entitled to under Rule 26. </a:t>
            </a:r>
          </a:p>
          <a:p>
            <a:pPr marL="342900" indent="-342900">
              <a:buAutoNum type="arabicPeriod"/>
            </a:pPr>
            <a:r>
              <a:rPr lang="en-US" dirty="0"/>
              <a:t>Brainstorm the types of questions you might want to ask and the types of documents or records you might want to request. Think about the elements necessary to prove your claims. </a:t>
            </a:r>
          </a:p>
          <a:p>
            <a:pPr marL="342900" indent="-342900">
              <a:buAutoNum type="arabicPeriod"/>
            </a:pPr>
            <a:r>
              <a:rPr lang="en-US" dirty="0"/>
              <a:t>Draft four interrogatories and four requests for production of documents. </a:t>
            </a:r>
          </a:p>
          <a:p>
            <a:pPr marL="342900" indent="-342900">
              <a:buAutoNum type="arabicPeriod"/>
            </a:pPr>
            <a:r>
              <a:rPr lang="en-US" dirty="0"/>
              <a:t>Combine with another pair or group, and swap your draft ROGs and RPDs. </a:t>
            </a:r>
          </a:p>
          <a:p>
            <a:pPr marL="342900" indent="-342900">
              <a:buAutoNum type="arabicPeriod"/>
            </a:pPr>
            <a:r>
              <a:rPr lang="en-US" dirty="0"/>
              <a:t>Discuss the similarities and differences in each group’s approach.</a:t>
            </a:r>
          </a:p>
        </p:txBody>
      </p:sp>
      <p:sp>
        <p:nvSpPr>
          <p:cNvPr id="6" name="Slide Number Placeholder 5">
            <a:extLst>
              <a:ext uri="{FF2B5EF4-FFF2-40B4-BE49-F238E27FC236}">
                <a16:creationId xmlns:a16="http://schemas.microsoft.com/office/drawing/2014/main" id="{FFF76E3D-684A-AEB9-2B81-5FE97E2DAD99}"/>
              </a:ext>
            </a:extLst>
          </p:cNvPr>
          <p:cNvSpPr>
            <a:spLocks noGrp="1"/>
          </p:cNvSpPr>
          <p:nvPr>
            <p:ph type="sldNum" sz="quarter" idx="12"/>
          </p:nvPr>
        </p:nvSpPr>
        <p:spPr/>
        <p:txBody>
          <a:bodyPr/>
          <a:lstStyle/>
          <a:p>
            <a:fld id="{B5CEABB6-07DC-46E8-9B57-56EC44A396E5}" type="slidenum">
              <a:rPr lang="en-US" smtClean="0"/>
              <a:pPr/>
              <a:t>1</a:t>
            </a:fld>
            <a:endParaRPr lang="en-US" dirty="0"/>
          </a:p>
        </p:txBody>
      </p:sp>
    </p:spTree>
    <p:extLst>
      <p:ext uri="{BB962C8B-B14F-4D97-AF65-F5344CB8AC3E}">
        <p14:creationId xmlns:p14="http://schemas.microsoft.com/office/powerpoint/2010/main" val="1313584146"/>
      </p:ext>
    </p:extLst>
  </p:cSld>
  <p:clrMapOvr>
    <a:masterClrMapping/>
  </p:clrMapOvr>
</p:sld>
</file>

<file path=ppt/theme/theme1.xml><?xml version="1.0" encoding="utf-8"?>
<a:theme xmlns:a="http://schemas.openxmlformats.org/drawingml/2006/main" name="Custom">
  <a:themeElements>
    <a:clrScheme name="Custom 74">
      <a:dk1>
        <a:sysClr val="windowText" lastClr="000000"/>
      </a:dk1>
      <a:lt1>
        <a:sysClr val="window" lastClr="FFFFFF"/>
      </a:lt1>
      <a:dk2>
        <a:srgbClr val="F8F0E3"/>
      </a:dk2>
      <a:lt2>
        <a:srgbClr val="E7E6E6"/>
      </a:lt2>
      <a:accent1>
        <a:srgbClr val="224E7F"/>
      </a:accent1>
      <a:accent2>
        <a:srgbClr val="385E88"/>
      </a:accent2>
      <a:accent3>
        <a:srgbClr val="AA2070"/>
      </a:accent3>
      <a:accent4>
        <a:srgbClr val="EC008C"/>
      </a:accent4>
      <a:accent5>
        <a:srgbClr val="582156"/>
      </a:accent5>
      <a:accent6>
        <a:srgbClr val="958EA2"/>
      </a:accent6>
      <a:hlink>
        <a:srgbClr val="0563C1"/>
      </a:hlink>
      <a:folHlink>
        <a:srgbClr val="954F72"/>
      </a:folHlink>
    </a:clrScheme>
    <a:fontScheme name="Custom 112">
      <a:majorFont>
        <a:latin typeface="Avenir Next LT Pro"/>
        <a:ea typeface=""/>
        <a:cs typeface=""/>
      </a:majorFont>
      <a:minorFont>
        <a:latin typeface="Avenir Next L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M33968143_Win32_SL_V3" id="{4DA6DF5E-F5DF-461D-8863-50E9C5721FD0}" vid="{BC6DDDB8-E14A-47D1-98C5-2C109624FDA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Background xmlns="71af3243-3dd4-4a8d-8c0d-dd76da1f02a5">false</Background>
    <Status xmlns="71af3243-3dd4-4a8d-8c0d-dd76da1f02a5">Not started</Status>
    <_ip_UnifiedCompliancePolicyUIAction xmlns="http://schemas.microsoft.com/sharepoint/v3" xsi:nil="true"/>
    <Image xmlns="71af3243-3dd4-4a8d-8c0d-dd76da1f02a5">
      <Url xsi:nil="true"/>
      <Description xsi:nil="true"/>
    </Image>
    <_ip_UnifiedCompliancePolicyProperties xmlns="http://schemas.microsoft.com/sharepoint/v3" xsi:nil="true"/>
    <ImageTagsTaxHTField xmlns="71af3243-3dd4-4a8d-8c0d-dd76da1f02a5">
      <Terms xmlns="http://schemas.microsoft.com/office/infopath/2007/PartnerControls"/>
    </ImageTagsTaxHTField>
    <TaxCatchAll xmlns="230e9df3-be65-4c73-a93b-d1236ebd677e" xsi:nil="true"/>
    <MediaServiceKeyPoints xmlns="71af3243-3dd4-4a8d-8c0d-dd76da1f02a5"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28" ma:contentTypeDescription="Create a new document." ma:contentTypeScope="" ma:versionID="60f5a4f2d2b0abadcf532d48ebf9cb71">
  <xsd:schema xmlns:xsd="http://www.w3.org/2001/XMLSchema" xmlns:xs="http://www.w3.org/2001/XMLSchema" xmlns:p="http://schemas.microsoft.com/office/2006/metadata/properties" xmlns:ns1="http://schemas.microsoft.com/sharepoint/v3" xmlns:ns2="71af3243-3dd4-4a8d-8c0d-dd76da1f02a5" xmlns:ns3="16c05727-aa75-4e4a-9b5f-8a80a1165891" xmlns:ns4="230e9df3-be65-4c73-a93b-d1236ebd677e" targetNamespace="http://schemas.microsoft.com/office/2006/metadata/properties" ma:root="true" ma:fieldsID="7dd78129e6a1811f84807ad11c651531" ns1:_="" ns2:_="" ns3:_="" ns4:_="">
    <xsd:import namespace="http://schemas.microsoft.com/sharepoint/v3"/>
    <xsd:import namespace="71af3243-3dd4-4a8d-8c0d-dd76da1f02a5"/>
    <xsd:import namespace="16c05727-aa75-4e4a-9b5f-8a80a1165891"/>
    <xsd:import namespace="230e9df3-be65-4c73-a93b-d1236ebd677e"/>
    <xsd:element name="properties">
      <xsd:complexType>
        <xsd:sequence>
          <xsd:element name="documentManagement">
            <xsd:complexType>
              <xsd:all>
                <xsd:element ref="ns2:Status" minOccurs="0"/>
                <xsd:element ref="ns2:Image" minOccurs="0"/>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1:_ip_UnifiedCompliancePolicyProperties" minOccurs="0"/>
                <xsd:element ref="ns1:_ip_UnifiedCompliancePolicyUIAction" minOccurs="0"/>
                <xsd:element ref="ns4:TaxCatchAll" minOccurs="0"/>
                <xsd:element ref="ns2:ImageTagsTaxHTField" minOccurs="0"/>
                <xsd:element ref="ns2:MediaServiceLocation" minOccurs="0"/>
                <xsd:element ref="ns2:MediaLengthInSeconds" minOccurs="0"/>
                <xsd:element ref="ns2:Background" minOccurs="0"/>
                <xsd:element ref="ns2:MediaServiceSearchProperties" minOccurs="0"/>
                <xsd:element ref="ns2:MediaServiceDocTags" minOccurs="0"/>
                <xsd:element ref="ns2:MediaServiceObjectDetectorVersions" minOccurs="0"/>
                <xsd:element ref="ns2:MediaServiceSystem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ma:readOnly="false">
      <xsd:simpleType>
        <xsd:restriction base="dms:Note"/>
      </xsd:simpleType>
    </xsd:element>
    <xsd:element name="_ip_UnifiedCompliancePolicyUIAction" ma:index="21" nillable="true" ma:displayName="Unified Compliance Policy UI Action" ma:hidden="true" ma:internalName="_ip_UnifiedCompliancePolicyUIAction" ma:readOnly="fals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Status" ma:index="2" nillable="true" ma:displayName="Status" ma:default="Not started" ma:format="Dropdown" ma:internalName="Status" ma:readOnly="false">
      <xsd:simpleType>
        <xsd:restriction base="dms:Choice">
          <xsd:enumeration value="Not started"/>
          <xsd:enumeration value="In Progress"/>
          <xsd:enumeration value="Completed"/>
        </xsd:restriction>
      </xsd:simpleType>
    </xsd:element>
    <xsd:element name="Image" ma:index="3" nillable="true" ma:displayName="Image" ma:format="Image" ma:internalName="Image" ma:readOnly="false">
      <xsd:complexType>
        <xsd:complexContent>
          <xsd:extension base="dms:URL">
            <xsd:sequence>
              <xsd:element name="Url" type="dms:ValidUrl" minOccurs="0" nillable="true"/>
              <xsd:element name="Description" type="xsd:string" nillable="true"/>
            </xsd:sequence>
          </xsd:extension>
        </xsd:complexContent>
      </xsd:complexType>
    </xsd:element>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hidden="true" ma:internalName="MediaServiceOCR" ma:readOnly="true">
      <xsd:simpleType>
        <xsd:restriction base="dms:Note"/>
      </xsd:simpleType>
    </xsd:element>
    <xsd:element name="MediaServiceAutoTags" ma:index="11" nillable="true" ma:displayName="MediaServiceAutoTags" ma:hidden="true"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hidden="true" ma:internalName="MediaServiceKeyPoints" ma:readOnly="false">
      <xsd:simpleType>
        <xsd:restriction base="dms:Note"/>
      </xsd:simpleType>
    </xsd:element>
    <xsd:element name="MediaServiceDateTaken" ma:index="18" nillable="true" ma:displayName="MediaServiceDateTaken" ma:hidden="true" ma:internalName="MediaServiceDateTaken" ma:readOnly="true">
      <xsd:simpleType>
        <xsd:restriction base="dms:Text"/>
      </xsd:simpleType>
    </xsd:element>
    <xsd:element name="ImageTagsTaxHTField" ma:index="25" nillable="true" ma:taxonomy="true" ma:internalName="ImageTagsTaxHTField" ma:taxonomyFieldName="MediaServiceImageTags" ma:displayName="Image Tags" ma:readOnly="false" ma:fieldId="{5cf76f15-5ced-4ddc-b409-7134ff3c332f}" ma:taxonomyMulti="true" ma:sspId="e385fb40-52d4-4fae-9c5b-3e8ff8a5878e" ma:termSetId="09814cd3-568e-fe90-9814-8d621ff8fb84" ma:anchorId="fba54fb3-c3e1-fe81-a776-ca4b69148c4d" ma:open="true" ma:isKeyword="false">
      <xsd:complexType>
        <xsd:sequence>
          <xsd:element ref="pc:Terms" minOccurs="0" maxOccurs="1"/>
        </xsd:sequence>
      </xsd:complexType>
    </xsd:element>
    <xsd:element name="MediaServiceLocation" ma:index="26" nillable="true" ma:displayName="Location" ma:hidden="true" ma:internalName="MediaServiceLocation" ma:readOnly="true">
      <xsd:simpleType>
        <xsd:restriction base="dms:Text"/>
      </xsd:simpleType>
    </xsd:element>
    <xsd:element name="MediaLengthInSeconds" ma:index="27" nillable="true" ma:displayName="MediaLengthInSeconds" ma:hidden="true" ma:internalName="MediaLengthInSeconds" ma:readOnly="true">
      <xsd:simpleType>
        <xsd:restriction base="dms:Unknown"/>
      </xsd:simpleType>
    </xsd:element>
    <xsd:element name="Background" ma:index="28" nillable="true" ma:displayName="Background" ma:default="0" ma:format="Dropdown" ma:internalName="Background">
      <xsd:simpleType>
        <xsd:restriction base="dms:Boolean"/>
      </xsd:simpleType>
    </xsd:element>
    <xsd:element name="MediaServiceSearchProperties" ma:index="29" nillable="true" ma:displayName="MediaServiceSearchProperties" ma:hidden="true" ma:internalName="MediaServiceSearchProperties" ma:readOnly="true">
      <xsd:simpleType>
        <xsd:restriction base="dms:Note"/>
      </xsd:simpleType>
    </xsd:element>
    <xsd:element name="MediaServiceDocTags" ma:index="30" nillable="true" ma:displayName="MediaServiceDocTags" ma:hidden="true" ma:internalName="MediaServiceDocTags" ma:readOnly="true">
      <xsd:simpleType>
        <xsd:restriction base="dms:Note"/>
      </xsd:simpleType>
    </xsd:element>
    <xsd:element name="MediaServiceObjectDetectorVersions" ma:index="31" nillable="true" ma:displayName="MediaServiceObjectDetectorVersions" ma:description="" ma:hidden="true" ma:indexed="true" ma:internalName="MediaServiceObjectDetectorVersions" ma:readOnly="true">
      <xsd:simpleType>
        <xsd:restriction base="dms:Text"/>
      </xsd:simpleType>
    </xsd:element>
    <xsd:element name="MediaServiceSystemTags" ma:index="32" nillable="true" ma:displayName="MediaServiceSystemTags" ma:hidden="true" ma:internalName="MediaServiceSystemTag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hidden="tru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hidden="true" ma:internalName="SharedWithDetail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3f6bfcbc-3db3-4ae6-bd76-326f0798ad28}" ma:internalName="TaxCatchAll" ma:readOnly="false" ma:showField="CatchAllData" ma:web="16c05727-aa75-4e4a-9b5f-8a80a116589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F65614A-92F9-4391-AC3D-F3F5B0704F99}">
  <ds:schemaRefs>
    <ds:schemaRef ds:uri="http://schemas.microsoft.com/office/2006/metadata/properties"/>
    <ds:schemaRef ds:uri="http://schemas.microsoft.com/office/infopath/2007/PartnerControls"/>
    <ds:schemaRef ds:uri="71af3243-3dd4-4a8d-8c0d-dd76da1f02a5"/>
    <ds:schemaRef ds:uri="http://schemas.microsoft.com/sharepoint/v3"/>
    <ds:schemaRef ds:uri="230e9df3-be65-4c73-a93b-d1236ebd677e"/>
  </ds:schemaRefs>
</ds:datastoreItem>
</file>

<file path=customXml/itemProps2.xml><?xml version="1.0" encoding="utf-8"?>
<ds:datastoreItem xmlns:ds="http://schemas.openxmlformats.org/officeDocument/2006/customXml" ds:itemID="{8451406B-581B-4C29-A833-E33D8A6AB075}">
  <ds:schemaRefs>
    <ds:schemaRef ds:uri="http://schemas.microsoft.com/sharepoint/v3/contenttype/forms"/>
  </ds:schemaRefs>
</ds:datastoreItem>
</file>

<file path=customXml/itemProps3.xml><?xml version="1.0" encoding="utf-8"?>
<ds:datastoreItem xmlns:ds="http://schemas.openxmlformats.org/officeDocument/2006/customXml" ds:itemID="{18903D25-5BE2-4D9E-B7D8-BE1DCAE2DC4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1af3243-3dd4-4a8d-8c0d-dd76da1f02a5"/>
    <ds:schemaRef ds:uri="16c05727-aa75-4e4a-9b5f-8a80a1165891"/>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file>

<file path=docProps/app.xml><?xml version="1.0" encoding="utf-8"?>
<Properties xmlns="http://schemas.openxmlformats.org/officeDocument/2006/extended-properties" xmlns:vt="http://schemas.openxmlformats.org/officeDocument/2006/docPropsVTypes">
  <Template>{D3BF05D6-FAB4-477C-86CB-19D6C4EC9AA6}tf33968143_win32</Template>
  <TotalTime>0</TotalTime>
  <Words>111</Words>
  <Application>Microsoft Office PowerPoint</Application>
  <PresentationFormat>Widescreen</PresentationFormat>
  <Paragraphs>10</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Avenir Next LT Pro</vt:lpstr>
      <vt:lpstr>Calibri</vt:lpstr>
      <vt:lpstr>Custom</vt:lpstr>
      <vt:lpstr>Try it!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Em Wright</dc:creator>
  <cp:lastModifiedBy>Em Wright</cp:lastModifiedBy>
  <cp:revision>1</cp:revision>
  <dcterms:created xsi:type="dcterms:W3CDTF">2025-04-30T17:52:34Z</dcterms:created>
  <dcterms:modified xsi:type="dcterms:W3CDTF">2025-04-30T17:53:20Z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